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Default Extension="png" ContentType="image/png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447157" y="9830003"/>
            <a:ext cx="1671967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8027" y="9830003"/>
            <a:ext cx="2398101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80078" y="10043362"/>
            <a:ext cx="206247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image" Target="../media/image12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6674484" cy="5661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39435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22987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</a:t>
            </a:r>
            <a:r>
              <a:rPr dirty="0" smtClean="0" sz="1200" spc="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  <a:p>
            <a:pPr algn="ctr" marL="2375535" marR="2378710" indent="1905">
              <a:lnSpc>
                <a:spcPct val="137500"/>
              </a:lnSpc>
              <a:spcBef>
                <a:spcPts val="250"/>
              </a:spcBef>
            </a:pPr>
            <a:r>
              <a:rPr dirty="0" smtClean="0" sz="1600" spc="0">
                <a:latin typeface="Andalus"/>
                <a:cs typeface="Andalus"/>
              </a:rPr>
              <a:t>C</a:t>
            </a:r>
            <a:r>
              <a:rPr dirty="0" smtClean="0" sz="1600" spc="-20">
                <a:latin typeface="Andalus"/>
                <a:cs typeface="Andalus"/>
              </a:rPr>
              <a:t>h</a:t>
            </a:r>
            <a:r>
              <a:rPr dirty="0" smtClean="0" sz="1600" spc="-10">
                <a:latin typeface="Andalus"/>
                <a:cs typeface="Andalus"/>
              </a:rPr>
              <a:t>ap</a:t>
            </a:r>
            <a:r>
              <a:rPr dirty="0" smtClean="0" sz="1600" spc="5">
                <a:latin typeface="Andalus"/>
                <a:cs typeface="Andalus"/>
              </a:rPr>
              <a:t>t</a:t>
            </a:r>
            <a:r>
              <a:rPr dirty="0" smtClean="0" sz="1600" spc="-10">
                <a:latin typeface="Andalus"/>
                <a:cs typeface="Andalus"/>
              </a:rPr>
              <a:t>er</a:t>
            </a:r>
            <a:r>
              <a:rPr dirty="0" smtClean="0" sz="1600" spc="5">
                <a:latin typeface="Andalus"/>
                <a:cs typeface="Andalus"/>
              </a:rPr>
              <a:t> </a:t>
            </a:r>
            <a:r>
              <a:rPr dirty="0" smtClean="0" sz="1600" spc="-10">
                <a:latin typeface="Andalus"/>
                <a:cs typeface="Andalus"/>
              </a:rPr>
              <a:t>T</a:t>
            </a:r>
            <a:r>
              <a:rPr dirty="0" smtClean="0" sz="1600" spc="-20">
                <a:latin typeface="Andalus"/>
                <a:cs typeface="Andalus"/>
              </a:rPr>
              <a:t>h</a:t>
            </a:r>
            <a:r>
              <a:rPr dirty="0" smtClean="0" sz="1600" spc="0">
                <a:latin typeface="Andalus"/>
                <a:cs typeface="Andalus"/>
              </a:rPr>
              <a:t>r</a:t>
            </a:r>
            <a:r>
              <a:rPr dirty="0" smtClean="0" sz="1600" spc="-10">
                <a:latin typeface="Andalus"/>
                <a:cs typeface="Andalus"/>
              </a:rPr>
              <a:t>ee</a:t>
            </a:r>
            <a:r>
              <a:rPr dirty="0" smtClean="0" sz="1600" spc="-10">
                <a:latin typeface="Andalus"/>
                <a:cs typeface="Andalus"/>
              </a:rPr>
              <a:t> V</a:t>
            </a:r>
            <a:r>
              <a:rPr dirty="0" smtClean="0" sz="1600" spc="-5">
                <a:latin typeface="Andalus"/>
                <a:cs typeface="Andalus"/>
              </a:rPr>
              <a:t>E</a:t>
            </a:r>
            <a:r>
              <a:rPr dirty="0" smtClean="0" sz="1600" spc="0">
                <a:latin typeface="Andalus"/>
                <a:cs typeface="Andalus"/>
              </a:rPr>
              <a:t>C</a:t>
            </a:r>
            <a:r>
              <a:rPr dirty="0" smtClean="0" sz="1600" spc="-10">
                <a:latin typeface="Andalus"/>
                <a:cs typeface="Andalus"/>
              </a:rPr>
              <a:t>TOR</a:t>
            </a:r>
            <a:r>
              <a:rPr dirty="0" smtClean="0" sz="1600" spc="-10">
                <a:latin typeface="Andalus"/>
                <a:cs typeface="Andalus"/>
              </a:rPr>
              <a:t> </a:t>
            </a:r>
            <a:r>
              <a:rPr dirty="0" smtClean="0" sz="1600" spc="-5">
                <a:latin typeface="Andalus"/>
                <a:cs typeface="Andalus"/>
              </a:rPr>
              <a:t>A</a:t>
            </a:r>
            <a:r>
              <a:rPr dirty="0" smtClean="0" sz="1600" spc="-15">
                <a:latin typeface="Andalus"/>
                <a:cs typeface="Andalus"/>
              </a:rPr>
              <a:t>ND</a:t>
            </a:r>
            <a:r>
              <a:rPr dirty="0" smtClean="0" sz="1600" spc="-15">
                <a:latin typeface="Andalus"/>
                <a:cs typeface="Andalus"/>
              </a:rPr>
              <a:t> </a:t>
            </a:r>
            <a:r>
              <a:rPr dirty="0" smtClean="0" sz="1600" spc="-5">
                <a:latin typeface="Andalus"/>
                <a:cs typeface="Andalus"/>
              </a:rPr>
              <a:t>M</a:t>
            </a:r>
            <a:r>
              <a:rPr dirty="0" smtClean="0" sz="1600" spc="-10">
                <a:latin typeface="Andalus"/>
                <a:cs typeface="Andalus"/>
              </a:rPr>
              <a:t>ATR</a:t>
            </a:r>
            <a:r>
              <a:rPr dirty="0" smtClean="0" sz="1600" spc="5">
                <a:latin typeface="Andalus"/>
                <a:cs typeface="Andalus"/>
              </a:rPr>
              <a:t>I</a:t>
            </a:r>
            <a:r>
              <a:rPr dirty="0" smtClean="0" sz="1600" spc="-10">
                <a:latin typeface="Andalus"/>
                <a:cs typeface="Andalus"/>
              </a:rPr>
              <a:t>X</a:t>
            </a:r>
            <a:endParaRPr sz="1600">
              <a:latin typeface="Andalus"/>
              <a:cs typeface="Andalus"/>
            </a:endParaRPr>
          </a:p>
          <a:p>
            <a:pPr algn="just" marL="12700" marR="12700">
              <a:lnSpc>
                <a:spcPct val="96100"/>
              </a:lnSpc>
              <a:spcBef>
                <a:spcPts val="480"/>
              </a:spcBef>
            </a:pP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TL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B </a:t>
            </a:r>
            <a:r>
              <a:rPr dirty="0" smtClean="0" sz="1400" spc="-13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."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hile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ostly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algn="just" lvl="1" marL="245745" marR="5819140" indent="-233679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245745" algn="l"/>
              </a:tabLst>
            </a:pPr>
            <a:r>
              <a:rPr dirty="0" smtClean="0" sz="1400" u="heavy">
                <a:latin typeface="Andalus"/>
                <a:cs typeface="Andalus"/>
              </a:rPr>
              <a:t>S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al</a:t>
            </a:r>
            <a:r>
              <a:rPr dirty="0" smtClean="0" sz="1400" spc="0" u="heavy">
                <a:latin typeface="Andalus"/>
                <a:cs typeface="Andalus"/>
              </a:rPr>
              <a:t>ar</a:t>
            </a:r>
            <a:r>
              <a:rPr dirty="0" smtClean="0" sz="1400" spc="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13335">
              <a:lnSpc>
                <a:spcPts val="1610"/>
              </a:lnSpc>
              <a:spcBef>
                <a:spcPts val="290"/>
              </a:spcBef>
            </a:pP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ny</a:t>
            </a:r>
            <a:r>
              <a:rPr dirty="0" smtClean="0" sz="1400" spc="-5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v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al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re</a:t>
            </a:r>
            <a:r>
              <a:rPr dirty="0" smtClean="0" sz="1400" spc="-15">
                <a:solidFill>
                  <a:srgbClr val="292929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r co</a:t>
            </a:r>
            <a:r>
              <a:rPr dirty="0" smtClean="0" sz="1400" spc="-20">
                <a:solidFill>
                  <a:srgbClr val="292929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plex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-25">
                <a:solidFill>
                  <a:srgbClr val="292929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ber is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re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-15">
                <a:solidFill>
                  <a:srgbClr val="292929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5">
                <a:solidFill>
                  <a:srgbClr val="292929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ed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B as a </a:t>
            </a:r>
            <a:r>
              <a:rPr dirty="0" smtClean="0" sz="1400" spc="30">
                <a:solidFill>
                  <a:srgbClr val="292929"/>
                </a:solidFill>
                <a:latin typeface="Times New Roman"/>
                <a:cs typeface="Times New Roman"/>
              </a:rPr>
              <a:t>1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5">
                <a:solidFill>
                  <a:srgbClr val="292929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-15">
                <a:solidFill>
                  <a:srgbClr val="292929"/>
                </a:solidFill>
                <a:latin typeface="Times New Roman"/>
                <a:cs typeface="Times New Roman"/>
              </a:rPr>
              <a:t>y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-1</a:t>
            </a:r>
            <a:r>
              <a:rPr dirty="0" smtClean="0" sz="1400" spc="10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25">
                <a:solidFill>
                  <a:srgbClr val="292929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atrix</a:t>
            </a:r>
            <a:r>
              <a:rPr dirty="0" smtClean="0" sz="1400" spc="10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ca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led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 a sc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lar</a:t>
            </a:r>
            <a:r>
              <a:rPr dirty="0" smtClean="0" sz="1400" spc="-15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va</a:t>
            </a:r>
            <a:r>
              <a:rPr dirty="0" smtClean="0" sz="1400" spc="-10">
                <a:solidFill>
                  <a:srgbClr val="292929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-15">
                <a:solidFill>
                  <a:srgbClr val="292929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>
                <a:solidFill>
                  <a:srgbClr val="292929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12700" marR="5896610">
              <a:lnSpc>
                <a:spcPts val="1590"/>
              </a:lnSpc>
            </a:pPr>
            <a:r>
              <a:rPr dirty="0" smtClean="0" sz="1400" b="1">
                <a:solidFill>
                  <a:srgbClr val="292929"/>
                </a:solidFill>
                <a:latin typeface="Times New Roman"/>
                <a:cs typeface="Times New Roman"/>
              </a:rPr>
              <a:t>&gt;&gt;</a:t>
            </a:r>
            <a:r>
              <a:rPr dirty="0" smtClean="0" sz="1400" spc="-10" b="1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292929"/>
                </a:solidFill>
                <a:latin typeface="Times New Roman"/>
                <a:cs typeface="Times New Roman"/>
              </a:rPr>
              <a:t>x</a:t>
            </a:r>
            <a:r>
              <a:rPr dirty="0" smtClean="0" sz="1400" spc="5" b="1">
                <a:solidFill>
                  <a:srgbClr val="29292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292929"/>
                </a:solidFill>
                <a:latin typeface="Times New Roman"/>
                <a:cs typeface="Times New Roman"/>
              </a:rPr>
              <a:t>= </a:t>
            </a:r>
            <a:r>
              <a:rPr dirty="0" smtClean="0" sz="1400" spc="-10" b="1">
                <a:solidFill>
                  <a:srgbClr val="292929"/>
                </a:solidFill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solidFill>
                  <a:srgbClr val="292929"/>
                </a:solidFill>
                <a:latin typeface="Times New Roman"/>
                <a:cs typeface="Times New Roman"/>
              </a:rPr>
              <a:t>3;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7"/>
              </a:spcBef>
            </a:pPr>
            <a:endParaRPr sz="600"/>
          </a:p>
          <a:p>
            <a:pPr marL="12700" marR="725170">
              <a:lnSpc>
                <a:spcPts val="162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ix,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rac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611124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20"/>
              </a:spcBef>
            </a:pPr>
            <a:endParaRPr sz="1400"/>
          </a:p>
          <a:p>
            <a:pPr algn="just" lvl="1" marL="245745" marR="5723255" indent="-233679">
              <a:lnSpc>
                <a:spcPct val="100000"/>
              </a:lnSpc>
              <a:buAutoNum type="arabicPeriod" startAt="2"/>
              <a:tabLst>
                <a:tab pos="245745" algn="l"/>
              </a:tabLst>
            </a:pPr>
            <a:r>
              <a:rPr dirty="0" smtClean="0" sz="1400" u="heavy">
                <a:latin typeface="Andalus"/>
                <a:cs typeface="Andalus"/>
              </a:rPr>
              <a:t>Ve</a:t>
            </a:r>
            <a:r>
              <a:rPr dirty="0" smtClean="0" sz="1400" spc="-5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rs</a:t>
            </a:r>
            <a:r>
              <a:rPr dirty="0" smtClean="0" sz="1400" spc="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800"/>
              </a:lnSpc>
              <a:spcBef>
                <a:spcPts val="45"/>
              </a:spcBef>
            </a:pPr>
            <a:endParaRPr sz="800"/>
          </a:p>
          <a:p>
            <a:pPr algn="just" marL="12700" marR="22860">
              <a:lnSpc>
                <a:spcPct val="961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“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”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“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r”.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"/>
              </a:spcBef>
            </a:pPr>
            <a:endParaRPr sz="1000"/>
          </a:p>
          <a:p>
            <a:pPr algn="just" marL="12700" marR="220218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.2.1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r</a:t>
            </a:r>
            <a:r>
              <a:rPr dirty="0" smtClean="0" sz="1400" spc="-10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w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Ve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r</a:t>
            </a:r>
            <a:r>
              <a:rPr dirty="0" smtClean="0" sz="1400" spc="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created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17461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0]</a:t>
            </a:r>
            <a:endParaRPr sz="1400">
              <a:latin typeface="Times New Roman"/>
              <a:cs typeface="Times New Roman"/>
            </a:endParaRPr>
          </a:p>
          <a:p>
            <a:pPr algn="just" marL="12700" marR="64262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105016"/>
            <a:ext cx="1626235" cy="840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3679">
              <a:lnSpc>
                <a:spcPct val="100000"/>
              </a:lnSpc>
              <a:tabLst>
                <a:tab pos="544195" algn="l"/>
                <a:tab pos="855344" algn="l"/>
                <a:tab pos="1166495" algn="l"/>
                <a:tab pos="143319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3	</a:t>
            </a:r>
            <a:r>
              <a:rPr dirty="0" smtClean="0" sz="1400">
                <a:latin typeface="Times New Roman"/>
                <a:cs typeface="Times New Roman"/>
              </a:rPr>
              <a:t>7	</a:t>
            </a:r>
            <a:r>
              <a:rPr dirty="0" smtClean="0" sz="1400">
                <a:latin typeface="Times New Roman"/>
                <a:cs typeface="Times New Roman"/>
              </a:rPr>
              <a:t>9	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7  9 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20"/>
              </a:lnSpc>
              <a:tabLst>
                <a:tab pos="544195" algn="l"/>
                <a:tab pos="855344" algn="l"/>
                <a:tab pos="1166495" algn="l"/>
                <a:tab pos="143319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3	</a:t>
            </a:r>
            <a:r>
              <a:rPr dirty="0" smtClean="0" sz="1400">
                <a:latin typeface="Times New Roman"/>
                <a:cs typeface="Times New Roman"/>
              </a:rPr>
              <a:t>7	</a:t>
            </a:r>
            <a:r>
              <a:rPr dirty="0" smtClean="0" sz="1400">
                <a:latin typeface="Times New Roman"/>
                <a:cs typeface="Times New Roman"/>
              </a:rPr>
              <a:t>9	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654" y="6105016"/>
            <a:ext cx="13366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or 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6935627"/>
            <a:ext cx="6665595" cy="273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673860">
              <a:lnSpc>
                <a:spcPct val="1107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.2.2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mn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Ve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cre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20]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25"/>
              </a:lnSpc>
            </a:pPr>
            <a:r>
              <a:rPr dirty="0" smtClean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610"/>
              </a:lnSpc>
            </a:pPr>
            <a:r>
              <a:rPr dirty="0" smtClean="0" sz="1400" spc="5"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 u="heavy">
                <a:latin typeface="Times New Roman"/>
                <a:cs typeface="Times New Roman"/>
              </a:rPr>
              <a:t>N</a:t>
            </a:r>
            <a:r>
              <a:rPr dirty="0" smtClean="0" sz="1400" spc="0" u="heavy">
                <a:latin typeface="Times New Roman"/>
                <a:cs typeface="Times New Roman"/>
              </a:rPr>
              <a:t>o</a:t>
            </a:r>
            <a:r>
              <a:rPr dirty="0" smtClean="0" sz="1400" spc="0" u="heavy">
                <a:latin typeface="Times New Roman"/>
                <a:cs typeface="Times New Roman"/>
              </a:rPr>
              <a:t>t</a:t>
            </a:r>
            <a:r>
              <a:rPr dirty="0" smtClean="0" sz="1400" spc="-10" u="heavy">
                <a:latin typeface="Times New Roman"/>
                <a:cs typeface="Times New Roman"/>
              </a:rPr>
              <a:t>e</a:t>
            </a:r>
            <a:r>
              <a:rPr dirty="0" smtClean="0" sz="1400" spc="0" u="heavy">
                <a:latin typeface="Times New Roman"/>
                <a:cs typeface="Times New Roman"/>
              </a:rPr>
              <a:t>:</a:t>
            </a:r>
            <a:r>
              <a:rPr dirty="0" smtClean="0" sz="1400" spc="40" u="heavy">
                <a:latin typeface="Times New Roman"/>
                <a:cs typeface="Times New Roman"/>
              </a:rPr>
              <a:t> 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how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do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 (:)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x=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7]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10"/>
              </a:lnSpc>
              <a:tabLst>
                <a:tab pos="544195" algn="l"/>
                <a:tab pos="855344" algn="l"/>
                <a:tab pos="1166495" algn="l"/>
                <a:tab pos="1478280" algn="l"/>
                <a:tab pos="1788795" algn="l"/>
                <a:tab pos="209994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2	</a:t>
            </a:r>
            <a:r>
              <a:rPr dirty="0" smtClean="0" sz="1400">
                <a:latin typeface="Times New Roman"/>
                <a:cs typeface="Times New Roman"/>
              </a:rPr>
              <a:t>3	</a:t>
            </a:r>
            <a:r>
              <a:rPr dirty="0" smtClean="0" sz="1400">
                <a:latin typeface="Times New Roman"/>
                <a:cs typeface="Times New Roman"/>
              </a:rPr>
              <a:t>4	</a:t>
            </a:r>
            <a:r>
              <a:rPr dirty="0" smtClean="0" sz="1400">
                <a:latin typeface="Times New Roman"/>
                <a:cs typeface="Times New Roman"/>
              </a:rPr>
              <a:t>5	</a:t>
            </a:r>
            <a:r>
              <a:rPr dirty="0" smtClean="0" sz="1400">
                <a:latin typeface="Times New Roman"/>
                <a:cs typeface="Times New Roman"/>
              </a:rPr>
              <a:t>6	</a:t>
            </a:r>
            <a:r>
              <a:rPr dirty="0" smtClean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75995" y="3834794"/>
          <a:ext cx="3476105" cy="471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747"/>
                <a:gridCol w="796378"/>
                <a:gridCol w="901903"/>
                <a:gridCol w="1129075"/>
              </a:tblGrid>
              <a:tr h="2171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Size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Cla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54762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0x0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 array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68247"/>
            <a:ext cx="3205480" cy="2098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256667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marL="12700" marR="2577465">
              <a:lnSpc>
                <a:spcPts val="160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e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* b</a:t>
            </a:r>
            <a:r>
              <a:rPr dirty="0" smtClean="0" sz="1400" spc="0">
                <a:latin typeface="Times New Roman"/>
                <a:cs typeface="Times New Roman"/>
              </a:rPr>
              <a:t> f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/ b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4"/>
              </a:spcBef>
            </a:pPr>
            <a:endParaRPr sz="1000"/>
          </a:p>
          <a:p>
            <a:pPr marL="1397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.3.1</a:t>
            </a:r>
            <a:r>
              <a:rPr dirty="0" smtClean="0" sz="1400" spc="-5" u="heavy">
                <a:latin typeface="Andalus"/>
                <a:cs typeface="Andalus"/>
              </a:rPr>
              <a:t>.</a:t>
            </a:r>
            <a:r>
              <a:rPr dirty="0" smtClean="0" sz="1400" spc="0" u="heavy">
                <a:latin typeface="Andalus"/>
                <a:cs typeface="Andalus"/>
              </a:rPr>
              <a:t>5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built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in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5" u="heavy">
                <a:latin typeface="Andalus"/>
                <a:cs typeface="Andalus"/>
              </a:rPr>
              <a:t>f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2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tion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us</a:t>
            </a:r>
            <a:r>
              <a:rPr dirty="0" smtClean="0" sz="1400" spc="0" u="heavy">
                <a:latin typeface="Andalus"/>
                <a:cs typeface="Andalus"/>
              </a:rPr>
              <a:t>ed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in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ma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ix</a:t>
            </a:r>
            <a:r>
              <a:rPr dirty="0" smtClean="0" sz="1400" spc="-15" u="heavy">
                <a:latin typeface="Andalus"/>
                <a:cs typeface="Andalus"/>
              </a:rPr>
              <a:t>e</a:t>
            </a:r>
            <a:r>
              <a:rPr dirty="0" smtClean="0" sz="1400" spc="-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000"/>
              </a:lnSpc>
              <a:spcBef>
                <a:spcPts val="91"/>
              </a:spcBef>
            </a:pPr>
            <a:endParaRPr sz="1000"/>
          </a:p>
          <a:p>
            <a:pPr marL="12700" marR="2084705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B=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ic(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B 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92778" y="10043362"/>
            <a:ext cx="180975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10</a:t>
            </a:r>
            <a:endParaRPr sz="1100">
              <a:latin typeface="Andalus"/>
              <a:cs typeface="Andalus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52780" y="3054125"/>
          <a:ext cx="761714" cy="725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550"/>
                <a:gridCol w="310880"/>
                <a:gridCol w="225283"/>
              </a:tblGrid>
              <a:tr h="24155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40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333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56565" y="3741420"/>
          <a:ext cx="6652386" cy="58479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6846"/>
                <a:gridCol w="2310764"/>
                <a:gridCol w="3403727"/>
              </a:tblGrid>
              <a:tr h="53187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max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554990" indent="39370">
                        <a:lnSpc>
                          <a:spcPts val="1380"/>
                        </a:lnSpc>
                      </a:pPr>
                      <a:r>
                        <a:rPr dirty="0" smtClean="0" sz="1200" spc="-3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st compon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 in 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olumn.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65747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ma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  <a:tabLst>
                          <a:tab pos="521970" algn="l"/>
                          <a:tab pos="7886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5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302260" indent="3810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Av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rage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or me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lue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olumn.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58889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(B)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  <a:tabLst>
                          <a:tab pos="521970" algn="l"/>
                          <a:tab pos="7886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395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sort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302260" indent="3810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Sort in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nding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rd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olumn.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69049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sort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  <a:tabLst>
                          <a:tab pos="521970" algn="l"/>
                          <a:tab pos="7886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80"/>
                        </a:lnSpc>
                        <a:tabLst>
                          <a:tab pos="521970" algn="l"/>
                          <a:tab pos="7886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80"/>
                        </a:lnSpc>
                        <a:tabLst>
                          <a:tab pos="521970" algn="l"/>
                          <a:tab pos="7886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3654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sum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Sum of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lem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nts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 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olumn.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66509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sum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170">
                        <a:lnSpc>
                          <a:spcPts val="1345"/>
                        </a:lnSpc>
                        <a:tabLst>
                          <a:tab pos="521970" algn="l"/>
                          <a:tab pos="826769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15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15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5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prod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499109" indent="3810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Produ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 of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lem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nts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olumn.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640330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170">
                        <a:lnSpc>
                          <a:spcPts val="1345"/>
                        </a:lnSpc>
                        <a:tabLst>
                          <a:tab pos="521970" algn="l"/>
                          <a:tab pos="826769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96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45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6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 the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mine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f the mat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ix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818765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ts val="1345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360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395"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diag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ll the 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 di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of m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trix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65747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257"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tr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318135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To sum of the m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 di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gon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 of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mat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623820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tra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170">
                        <a:lnSpc>
                          <a:spcPts val="1345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345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inv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To inv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rse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the 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trix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724150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inv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170">
                        <a:lnSpc>
                          <a:spcPts val="1345"/>
                        </a:lnSpc>
                        <a:tabLst>
                          <a:tab pos="1372235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0.1472  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0.1444	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0.0639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9070">
                        <a:lnSpc>
                          <a:spcPts val="1380"/>
                        </a:lnSpc>
                        <a:tabLst>
                          <a:tab pos="800735" algn="l"/>
                          <a:tab pos="1372235" algn="l"/>
                        </a:tabLst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0.0611	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0.0222	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0.1056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9070">
                        <a:lnSpc>
                          <a:spcPts val="1380"/>
                        </a:lnSpc>
                        <a:tabLst>
                          <a:tab pos="800735" algn="l"/>
                        </a:tabLst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0.0194	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0.1889  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6023" y="4720970"/>
            <a:ext cx="2516505" cy="906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.4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S</a:t>
            </a:r>
            <a:r>
              <a:rPr dirty="0" smtClean="0" sz="1400" spc="-10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lv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y</a:t>
            </a:r>
            <a:r>
              <a:rPr dirty="0" smtClean="0" sz="1400" spc="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m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f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Equ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io</a:t>
            </a:r>
            <a:r>
              <a:rPr dirty="0" smtClean="0" sz="1400" spc="5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er’s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5804534"/>
            <a:ext cx="132588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40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135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40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135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8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7354" y="5804534"/>
            <a:ext cx="1097280" cy="333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d= det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-23809" sz="2100" spc="-7">
                <a:latin typeface="Cambria Math"/>
                <a:cs typeface="Cambria Math"/>
              </a:rPr>
              <a:t>�</a:t>
            </a:r>
            <a:r>
              <a:rPr dirty="0" smtClean="0" baseline="-50000" sz="1500" spc="22">
                <a:latin typeface="Cambria Math"/>
                <a:cs typeface="Cambria Math"/>
              </a:rPr>
              <a:t>21</a:t>
            </a:r>
            <a:endParaRPr baseline="-50000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5267" y="5710046"/>
            <a:ext cx="697865" cy="219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43865" algn="l"/>
              </a:tabLst>
            </a:pPr>
            <a:r>
              <a:rPr dirty="0" smtClean="0" baseline="11904" sz="2100" spc="-60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baseline="11904" sz="2100" spc="-60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12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55034" y="5919088"/>
            <a:ext cx="335280" cy="219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7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75">
                <a:latin typeface="Cambria Math"/>
                <a:cs typeface="Cambria Math"/>
              </a:rPr>
              <a:t>2</a:t>
            </a:r>
            <a:r>
              <a:rPr dirty="0" smtClean="0" baseline="35714" sz="2100" spc="0">
                <a:latin typeface="Cambria Math"/>
                <a:cs typeface="Cambria Math"/>
              </a:rPr>
              <a:t>|</a:t>
            </a:r>
            <a:endParaRPr baseline="3571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6391528"/>
            <a:ext cx="1852295" cy="255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56385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6666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	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19273" y="6279260"/>
            <a:ext cx="15875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0">
                <a:latin typeface="Cambria Math"/>
                <a:cs typeface="Cambria Math"/>
              </a:rPr>
              <a:t>=</a:t>
            </a:r>
            <a:r>
              <a:rPr dirty="0" smtClean="0" sz="1000" spc="-5">
                <a:latin typeface="Cambria Math"/>
                <a:cs typeface="Cambria Math"/>
              </a:rPr>
              <a:t>|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51861" y="6196964"/>
            <a:ext cx="158750" cy="1885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40">
                <a:latin typeface="Cambria Math"/>
                <a:cs typeface="Cambria Math"/>
              </a:rPr>
              <a:t>�</a:t>
            </a:r>
            <a:r>
              <a:rPr dirty="0" smtClean="0" baseline="-13888" sz="1200" spc="44">
                <a:latin typeface="Cambria Math"/>
                <a:cs typeface="Cambria Math"/>
              </a:rPr>
              <a:t>1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15895" y="6222872"/>
            <a:ext cx="226695" cy="313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111" sz="1500" spc="-15">
                <a:latin typeface="Cambria Math"/>
                <a:cs typeface="Cambria Math"/>
              </a:rPr>
              <a:t>�</a:t>
            </a:r>
            <a:r>
              <a:rPr dirty="0" smtClean="0" sz="800" spc="30">
                <a:latin typeface="Cambria Math"/>
                <a:cs typeface="Cambria Math"/>
              </a:rPr>
              <a:t>12</a:t>
            </a:r>
            <a:endParaRPr sz="800">
              <a:latin typeface="Cambria Math"/>
              <a:cs typeface="Cambria Math"/>
            </a:endParaRPr>
          </a:p>
          <a:p>
            <a:pPr marL="12700">
              <a:lnSpc>
                <a:spcPts val="1190"/>
              </a:lnSpc>
            </a:pPr>
            <a:r>
              <a:rPr dirty="0" smtClean="0" baseline="11111" sz="1500" spc="-15">
                <a:latin typeface="Cambria Math"/>
                <a:cs typeface="Cambria Math"/>
              </a:rPr>
              <a:t>�</a:t>
            </a:r>
            <a:r>
              <a:rPr dirty="0" smtClean="0" sz="800" spc="30">
                <a:latin typeface="Cambria Math"/>
                <a:cs typeface="Cambria Math"/>
              </a:rPr>
              <a:t>22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51861" y="6347840"/>
            <a:ext cx="158750" cy="1885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40">
                <a:latin typeface="Cambria Math"/>
                <a:cs typeface="Cambria Math"/>
              </a:rPr>
              <a:t>�</a:t>
            </a:r>
            <a:r>
              <a:rPr dirty="0" smtClean="0" baseline="-13888" sz="1200" spc="44">
                <a:latin typeface="Cambria Math"/>
                <a:cs typeface="Cambria Math"/>
              </a:rPr>
              <a:t>2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21635" y="6279260"/>
            <a:ext cx="6540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|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53410" y="6532244"/>
            <a:ext cx="10668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𝑑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31973" y="6519036"/>
            <a:ext cx="753160" cy="0"/>
          </a:xfrm>
          <a:custGeom>
            <a:avLst/>
            <a:gdLst/>
            <a:ahLst/>
            <a:cxnLst/>
            <a:rect l="l" t="t" r="r" b="b"/>
            <a:pathLst>
              <a:path w="753160" h="0">
                <a:moveTo>
                  <a:pt x="0" y="0"/>
                </a:moveTo>
                <a:lnTo>
                  <a:pt x="7531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429127" y="6391528"/>
            <a:ext cx="31115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0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64407" y="6279260"/>
            <a:ext cx="23749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30">
                <a:latin typeface="Cambria Math"/>
                <a:cs typeface="Cambria Math"/>
              </a:rPr>
              <a:t>=</a:t>
            </a:r>
            <a:r>
              <a:rPr dirty="0" smtClean="0" sz="1000" spc="0">
                <a:latin typeface="Cambria Math"/>
                <a:cs typeface="Cambria Math"/>
              </a:rPr>
              <a:t>|</a:t>
            </a:r>
            <a:r>
              <a:rPr dirty="0" smtClean="0" baseline="36111" sz="1500" spc="-15">
                <a:latin typeface="Cambria Math"/>
                <a:cs typeface="Cambria Math"/>
              </a:rPr>
              <a:t>�</a:t>
            </a:r>
            <a:endParaRPr baseline="36111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76242" y="6248272"/>
            <a:ext cx="147320" cy="137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">
                <a:latin typeface="Cambria Math"/>
                <a:cs typeface="Cambria Math"/>
              </a:rPr>
              <a:t>11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9480" y="6196964"/>
            <a:ext cx="202565" cy="250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40">
                <a:latin typeface="Cambria Math"/>
                <a:cs typeface="Cambria Math"/>
              </a:rPr>
              <a:t> </a:t>
            </a:r>
            <a:r>
              <a:rPr dirty="0" smtClean="0" baseline="-36111" sz="1500" spc="-7">
                <a:latin typeface="Cambria Math"/>
                <a:cs typeface="Cambria Math"/>
              </a:rPr>
              <a:t>|</a:t>
            </a:r>
            <a:endParaRPr baseline="-36111" sz="15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01109" y="6248272"/>
            <a:ext cx="86360" cy="137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">
                <a:latin typeface="Cambria Math"/>
                <a:cs typeface="Cambria Math"/>
              </a:rPr>
              <a:t>1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96995" y="6373748"/>
            <a:ext cx="226695" cy="1625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111" sz="1500" spc="-15">
                <a:latin typeface="Cambria Math"/>
                <a:cs typeface="Cambria Math"/>
              </a:rPr>
              <a:t>�</a:t>
            </a:r>
            <a:r>
              <a:rPr dirty="0" smtClean="0" sz="800" spc="30">
                <a:latin typeface="Cambria Math"/>
                <a:cs typeface="Cambria Math"/>
              </a:rPr>
              <a:t>21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29480" y="6347840"/>
            <a:ext cx="158115" cy="1885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45">
                <a:latin typeface="Cambria Math"/>
                <a:cs typeface="Cambria Math"/>
              </a:rPr>
              <a:t>�</a:t>
            </a:r>
            <a:r>
              <a:rPr dirty="0" smtClean="0" baseline="-13888" sz="1200" spc="44">
                <a:latin typeface="Cambria Math"/>
                <a:cs typeface="Cambria Math"/>
              </a:rPr>
              <a:t>2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98163" y="6532244"/>
            <a:ext cx="10668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𝑑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777107" y="6519036"/>
            <a:ext cx="753160" cy="0"/>
          </a:xfrm>
          <a:custGeom>
            <a:avLst/>
            <a:gdLst/>
            <a:ahLst/>
            <a:cxnLst/>
            <a:rect l="l" t="t" r="r" b="b"/>
            <a:pathLst>
              <a:path w="753160" h="0">
                <a:moveTo>
                  <a:pt x="0" y="0"/>
                </a:moveTo>
                <a:lnTo>
                  <a:pt x="7531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44500" y="6763384"/>
            <a:ext cx="22148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progra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4500" y="7089520"/>
            <a:ext cx="1854835" cy="255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>
                <a:latin typeface="Cambria Math"/>
                <a:cs typeface="Cambria Math"/>
              </a:rPr>
              <a:t>𝐴=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-40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sz="1400" spc="-40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;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6666" sz="1500" spc="135">
                <a:latin typeface="Cambria Math"/>
                <a:cs typeface="Cambria Math"/>
              </a:rPr>
              <a:t>1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6666" sz="1500" spc="112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sz="1400" spc="0">
                <a:latin typeface="Cambria Math"/>
                <a:cs typeface="Cambria Math"/>
              </a:rPr>
              <a:t>;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34539" y="7089520"/>
            <a:ext cx="6997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d=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4500" y="7415656"/>
            <a:ext cx="2116455" cy="255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607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&gt;&gt;	</a:t>
            </a:r>
            <a:r>
              <a:rPr dirty="0" smtClean="0" sz="1400">
                <a:latin typeface="Cambria Math"/>
                <a:cs typeface="Cambria Math"/>
              </a:rPr>
              <a:t>𝐴2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-8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 </a:t>
            </a:r>
            <a:r>
              <a:rPr dirty="0" smtClean="0" baseline="-16666" sz="1500" spc="44">
                <a:latin typeface="Cambria Math"/>
                <a:cs typeface="Cambria Math"/>
              </a:rPr>
              <a:t> </a:t>
            </a:r>
            <a:r>
              <a:rPr dirty="0" smtClean="0" sz="1400" spc="-40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;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0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  </a:t>
            </a:r>
            <a:r>
              <a:rPr dirty="0" smtClean="0" baseline="-16666" sz="1500" spc="-157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6666" sz="1500" spc="112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sz="1400" spc="0">
                <a:latin typeface="Cambria Math"/>
                <a:cs typeface="Cambria Math"/>
              </a:rPr>
              <a:t>;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4500" y="7871332"/>
            <a:ext cx="51562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≫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84300" y="7735696"/>
            <a:ext cx="631825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de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𝐴1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31188" y="7990204"/>
            <a:ext cx="128905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997000" y="7998840"/>
            <a:ext cx="603504" cy="0"/>
          </a:xfrm>
          <a:custGeom>
            <a:avLst/>
            <a:gdLst/>
            <a:ahLst/>
            <a:cxnLst/>
            <a:rect l="l" t="t" r="r" b="b"/>
            <a:pathLst>
              <a:path w="603504" h="0">
                <a:moveTo>
                  <a:pt x="0" y="0"/>
                </a:moveTo>
                <a:lnTo>
                  <a:pt x="6035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44500" y="8278621"/>
            <a:ext cx="2095500" cy="1188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≫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de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𝐴2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15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/</a:t>
            </a:r>
            <a:r>
              <a:rPr dirty="0" smtClean="0" sz="1400" spc="0">
                <a:latin typeface="Cambria Math"/>
                <a:cs typeface="Cambria Math"/>
              </a:rPr>
              <a:t>𝑑</a:t>
            </a:r>
            <a:endParaRPr sz="1400">
              <a:latin typeface="Cambria Math"/>
              <a:cs typeface="Cambria Math"/>
            </a:endParaRPr>
          </a:p>
          <a:p>
            <a:pPr marL="12700" marR="12700">
              <a:lnSpc>
                <a:spcPts val="2530"/>
              </a:lnSpc>
              <a:spcBef>
                <a:spcPts val="204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=9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8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+2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=-4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11</a:t>
            </a:fld>
            <a:endParaRPr sz="1100">
              <a:latin typeface="Andalus"/>
              <a:cs typeface="Andalus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56565" y="939672"/>
          <a:ext cx="6652386" cy="37646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6846"/>
                <a:gridCol w="2310764"/>
                <a:gridCol w="1497330"/>
                <a:gridCol w="1906396"/>
              </a:tblGrid>
              <a:tr h="209726">
                <a:tc rowSpan="5">
                  <a:txBody>
                    <a:bodyPr/>
                    <a:lstStyle/>
                    <a:p>
                      <a:pPr marL="140970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inds the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igenv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lues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of 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538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mat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525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15.0000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52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4.8990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52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93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4.8990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713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ros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te a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trix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ll 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ros.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769" marR="2509520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ros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2,2)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  <a:tabLst>
                          <a:tab pos="5219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80"/>
                        </a:lnSpc>
                        <a:tabLst>
                          <a:tab pos="5219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71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te a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trix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ll on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769" marR="255079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s(2,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30"/>
                        </a:lnSpc>
                        <a:tabLst>
                          <a:tab pos="5219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80"/>
                        </a:lnSpc>
                        <a:tabLst>
                          <a:tab pos="5219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3120">
                <a:tc rowSpan="4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25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identi</a:t>
                      </a:r>
                      <a:r>
                        <a:rPr dirty="0" smtClean="0" sz="1200" spc="1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mat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ix </a:t>
                      </a:r>
                      <a:r>
                        <a:rPr dirty="0" smtClean="0" sz="12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turns </a:t>
                      </a:r>
                      <a:r>
                        <a:rPr dirty="0" smtClean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 </a:t>
                      </a:r>
                      <a:r>
                        <a:rPr dirty="0" smtClean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x </a:t>
                      </a:r>
                      <a:r>
                        <a:rPr dirty="0" smtClean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25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(2,2)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54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mat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ix  </a:t>
                      </a:r>
                      <a:r>
                        <a:rPr dirty="0" smtClean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with 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 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on 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the  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main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525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dia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 and z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ros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lse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tabLst>
                          <a:tab pos="5219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52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tabLst>
                          <a:tab pos="5219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713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ted r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num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65722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d(2,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9070">
                        <a:lnSpc>
                          <a:spcPts val="1345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0.814723686393179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907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0.905791937075619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0.126986816293506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0.913375856139019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66723"/>
            <a:ext cx="3063240" cy="78301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5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=[3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d=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1=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2=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;1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924050">
              <a:lnSpc>
                <a:spcPts val="1739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x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/d</a:t>
            </a:r>
            <a:r>
              <a:rPr dirty="0" smtClean="0" sz="1400" spc="0">
                <a:latin typeface="Times New Roman"/>
                <a:cs typeface="Times New Roman"/>
              </a:rPr>
              <a:t>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7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192405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=det(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/d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-3</a:t>
            </a:r>
            <a:endParaRPr sz="1400">
              <a:latin typeface="Times New Roman"/>
              <a:cs typeface="Times New Roman"/>
            </a:endParaRPr>
          </a:p>
          <a:p>
            <a:pPr marL="12700" marR="728345">
              <a:lnSpc>
                <a:spcPct val="10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−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x2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7</a:t>
            </a:r>
            <a:endParaRPr sz="1400">
              <a:latin typeface="Times New Roman"/>
              <a:cs typeface="Times New Roman"/>
            </a:endParaRPr>
          </a:p>
          <a:p>
            <a:pPr marL="12700" marR="1492885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−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x1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−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=[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-7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-3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-1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5.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1=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1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2=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;5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3=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924050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x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/d</a:t>
            </a:r>
            <a:r>
              <a:rPr dirty="0" smtClean="0" sz="1400" spc="0">
                <a:latin typeface="Times New Roman"/>
                <a:cs typeface="Times New Roman"/>
              </a:rPr>
              <a:t>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222313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-1.61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 marL="12700" marR="192405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=det(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/d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2223135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-1.90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193421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z=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et(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3)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z 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3.4839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se)</a:t>
            </a:r>
            <a:endParaRPr sz="1400">
              <a:latin typeface="Times New Roman"/>
              <a:cs typeface="Times New Roman"/>
            </a:endParaRPr>
          </a:p>
          <a:p>
            <a:pPr marL="12700" marR="1024890">
              <a:lnSpc>
                <a:spcPts val="1739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=[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-7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-3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5]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11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9453574"/>
            <a:ext cx="9639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B=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08583" y="8783857"/>
          <a:ext cx="867458" cy="7040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421"/>
                <a:gridCol w="348331"/>
                <a:gridCol w="248704"/>
              </a:tblGrid>
              <a:tr h="24231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21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1503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66723"/>
            <a:ext cx="2895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 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9424619"/>
            <a:ext cx="4076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13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1849373"/>
            <a:ext cx="6623050" cy="75799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c=[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887085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x=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*c</a:t>
            </a:r>
            <a:r>
              <a:rPr dirty="0" smtClean="0" sz="1400" spc="0">
                <a:latin typeface="Times New Roman"/>
                <a:cs typeface="Times New Roman"/>
              </a:rPr>
              <a:t>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570865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4478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-1.00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1.0000</a:t>
            </a:r>
            <a:endParaRPr sz="1400">
              <a:latin typeface="Times New Roman"/>
              <a:cs typeface="Times New Roman"/>
            </a:endParaRPr>
          </a:p>
          <a:p>
            <a:pPr marL="12700" marR="62865">
              <a:lnSpc>
                <a:spcPct val="111900"/>
              </a:lnSpc>
              <a:spcBef>
                <a:spcPts val="145"/>
              </a:spcBef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.5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-10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AB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5" u="heavy">
                <a:latin typeface="Andalus"/>
                <a:cs typeface="Andalus"/>
              </a:rPr>
              <a:t>F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ti</a:t>
            </a:r>
            <a:r>
              <a:rPr dirty="0" smtClean="0" sz="1400" spc="-15" u="heavy">
                <a:latin typeface="Andalus"/>
                <a:cs typeface="Andalus"/>
              </a:rPr>
              <a:t>o</a:t>
            </a:r>
            <a:r>
              <a:rPr dirty="0" smtClean="0" sz="1400" spc="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two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2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are two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B.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12700" marR="116205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@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“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n”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7.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-10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x</a:t>
            </a:r>
            <a:r>
              <a:rPr dirty="0" smtClean="0" baseline="30864" sz="1350" spc="0">
                <a:latin typeface="Times New Roman"/>
                <a:cs typeface="Times New Roman"/>
              </a:rPr>
              <a:t>2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endParaRPr sz="1400">
              <a:latin typeface="Times New Roman"/>
              <a:cs typeface="Times New Roman"/>
            </a:endParaRPr>
          </a:p>
          <a:p>
            <a:pPr marL="12700" marR="5616575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&gt;&gt;f=@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 f=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@(x)x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5005705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e(</a:t>
            </a:r>
            <a:r>
              <a:rPr dirty="0" smtClean="0" sz="1400" spc="-10">
                <a:latin typeface="Times New Roman"/>
                <a:cs typeface="Times New Roman"/>
              </a:rPr>
              <a:t>‘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1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’)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 marR="5286375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either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6063615">
              <a:lnSpc>
                <a:spcPct val="100000"/>
              </a:lnSpc>
              <a:spcBef>
                <a:spcPts val="45"/>
              </a:spcBef>
            </a:pPr>
            <a:r>
              <a:rPr dirty="0" smtClean="0" sz="1400" spc="5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f1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4)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6063615">
              <a:lnSpc>
                <a:spcPct val="100000"/>
              </a:lnSpc>
              <a:spcBef>
                <a:spcPts val="60"/>
              </a:spcBef>
            </a:pPr>
            <a:r>
              <a:rPr dirty="0" smtClean="0" sz="1400" spc="5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  <a:p>
            <a:pPr marL="12700" marR="12700" indent="43815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Mo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functi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*,/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^.</a:t>
            </a:r>
            <a:endParaRPr sz="1400">
              <a:latin typeface="Times New Roman"/>
              <a:cs typeface="Times New Roman"/>
            </a:endParaRPr>
          </a:p>
          <a:p>
            <a:pPr marL="12700" marR="548259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f=@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x.^2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el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e(‘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x.^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,’x</a:t>
            </a:r>
            <a:r>
              <a:rPr dirty="0" smtClean="0" sz="1400" spc="-10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either 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&gt;&gt;f(</a:t>
            </a:r>
            <a:r>
              <a:rPr dirty="0" smtClean="0" sz="1400" spc="-5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5)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564387" y="1179352"/>
          <a:ext cx="1948321" cy="7043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527"/>
                <a:gridCol w="688256"/>
                <a:gridCol w="618537"/>
              </a:tblGrid>
              <a:tr h="24256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-0.10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-0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21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-0.29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-0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1554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0.0452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727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650"/>
              </a:lnSpc>
              <a:spcBef>
                <a:spcPts val="14"/>
              </a:spcBef>
            </a:pPr>
            <a:endParaRPr sz="650"/>
          </a:p>
          <a:p>
            <a:pPr marL="233679">
              <a:lnSpc>
                <a:spcPct val="100000"/>
              </a:lnSpc>
              <a:tabLst>
                <a:tab pos="544195" algn="l"/>
                <a:tab pos="855344" algn="l"/>
                <a:tab pos="1121410" algn="l"/>
                <a:tab pos="147764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4	</a:t>
            </a:r>
            <a:r>
              <a:rPr dirty="0" smtClean="0" sz="1400">
                <a:latin typeface="Times New Roman"/>
                <a:cs typeface="Times New Roman"/>
              </a:rPr>
              <a:t>9	</a:t>
            </a:r>
            <a:r>
              <a:rPr dirty="0" smtClean="0" sz="1400">
                <a:latin typeface="Times New Roman"/>
                <a:cs typeface="Times New Roman"/>
              </a:rPr>
              <a:t>16	</a:t>
            </a:r>
            <a:r>
              <a:rPr dirty="0" smtClean="0" sz="1400">
                <a:latin typeface="Times New Roman"/>
                <a:cs typeface="Times New Roman"/>
              </a:rPr>
              <a:t>25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1290065"/>
            <a:ext cx="271653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if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𝐴=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35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23971" y="1175765"/>
            <a:ext cx="12446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8790" y="1175765"/>
            <a:ext cx="911860" cy="439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85725">
              <a:lnSpc>
                <a:spcPts val="1445"/>
              </a:lnSpc>
              <a:tabLst>
                <a:tab pos="584200" algn="l"/>
              </a:tabLst>
            </a:pPr>
            <a:r>
              <a:rPr dirty="0" smtClean="0" sz="1400">
                <a:latin typeface="Cambria Math"/>
                <a:cs typeface="Cambria Math"/>
              </a:rPr>
              <a:t>5	</a:t>
            </a:r>
            <a:r>
              <a:rPr dirty="0" smtClean="0" sz="140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dirty="0" smtClean="0" sz="1400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9𝑗2𝑗</a:t>
            </a:r>
            <a:r>
              <a:rPr dirty="0" smtClean="0" baseline="29761" sz="2100" spc="52">
                <a:latin typeface="Cambria Math"/>
                <a:cs typeface="Cambria Math"/>
              </a:rPr>
              <a:t>]</a:t>
            </a:r>
            <a:endParaRPr baseline="29761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4995" y="1384553"/>
            <a:ext cx="49784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6𝑗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1596298"/>
            <a:ext cx="3474720" cy="3761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914400">
              <a:lnSpc>
                <a:spcPct val="102899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=[2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6j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2j</a:t>
            </a:r>
            <a:r>
              <a:rPr dirty="0" smtClean="0" sz="1400" spc="-2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B=f1(A)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B=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1.0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 g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x,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)=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baseline="30864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baseline="30864" sz="1350" spc="0">
                <a:latin typeface="Times New Roman"/>
                <a:cs typeface="Times New Roman"/>
              </a:rPr>
              <a:t>2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  <a:spcBef>
                <a:spcPts val="60"/>
              </a:spcBef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1,2).</a:t>
            </a:r>
            <a:endParaRPr sz="1400">
              <a:latin typeface="Times New Roman"/>
              <a:cs typeface="Times New Roman"/>
            </a:endParaRPr>
          </a:p>
          <a:p>
            <a:pPr marL="12700" marR="12700" indent="228600">
              <a:lnSpc>
                <a:spcPct val="103600"/>
              </a:lnSpc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1,3)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(2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4).</a:t>
            </a:r>
            <a:r>
              <a:rPr dirty="0" smtClean="0" sz="1400" spc="0">
                <a:latin typeface="Times New Roman"/>
                <a:cs typeface="Times New Roman"/>
              </a:rPr>
              <a:t> 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g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@(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 x^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g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1,2)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1=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x.</a:t>
            </a:r>
            <a:r>
              <a:rPr dirty="0" smtClean="0" sz="1400" spc="-15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2+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',</a:t>
            </a:r>
            <a:r>
              <a:rPr dirty="0" smtClean="0" sz="1400" spc="-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x',</a:t>
            </a:r>
            <a:r>
              <a:rPr dirty="0" smtClean="0" sz="1400" spc="-5">
                <a:latin typeface="Times New Roman"/>
                <a:cs typeface="Times New Roman"/>
              </a:rPr>
              <a:t>'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');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1(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,[3 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60"/>
              </a:spcBef>
              <a:tabLst>
                <a:tab pos="5454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10	</a:t>
            </a:r>
            <a:r>
              <a:rPr dirty="0" smtClean="0" sz="1400"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69259" y="6333108"/>
            <a:ext cx="179832" cy="0"/>
          </a:xfrm>
          <a:custGeom>
            <a:avLst/>
            <a:gdLst/>
            <a:ahLst/>
            <a:cxnLst/>
            <a:rect l="l" t="t" r="r" b="b"/>
            <a:pathLst>
              <a:path w="179832" h="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5390006"/>
            <a:ext cx="6502400" cy="910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.5.1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ym</a:t>
            </a:r>
            <a:r>
              <a:rPr dirty="0" smtClean="0" sz="1400" spc="5" u="heavy">
                <a:latin typeface="Andalus"/>
                <a:cs typeface="Andalus"/>
              </a:rPr>
              <a:t>b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Su</a:t>
            </a:r>
            <a:r>
              <a:rPr dirty="0" smtClean="0" sz="1400" spc="-1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mat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on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03699"/>
              </a:lnSpc>
              <a:spcBef>
                <a:spcPts val="27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0">
                <a:latin typeface="Times New Roman"/>
                <a:cs typeface="Times New Roman"/>
              </a:rPr>
              <a:t> For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ctr" marL="115570">
              <a:lnSpc>
                <a:spcPts val="1595"/>
              </a:lnSpc>
              <a:tabLst>
                <a:tab pos="505459" algn="l"/>
              </a:tabLst>
            </a:pPr>
            <a:r>
              <a:rPr dirty="0" smtClean="0" sz="1400">
                <a:latin typeface="Cambria Math"/>
                <a:cs typeface="Cambria Math"/>
              </a:rPr>
              <a:t>1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59403" y="6333108"/>
            <a:ext cx="179832" cy="0"/>
          </a:xfrm>
          <a:custGeom>
            <a:avLst/>
            <a:gdLst/>
            <a:ahLst/>
            <a:cxnLst/>
            <a:rect l="l" t="t" r="r" b="b"/>
            <a:pathLst>
              <a:path w="179832" h="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145663" y="6205600"/>
            <a:ext cx="127127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41020" algn="l"/>
                <a:tab pos="932815" algn="l"/>
              </a:tabLst>
            </a:pPr>
            <a:r>
              <a:rPr dirty="0" smtClean="0" sz="140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	</a:t>
            </a:r>
            <a:r>
              <a:rPr dirty="0" smtClean="0" sz="1400" spc="0">
                <a:latin typeface="Cambria Math"/>
                <a:cs typeface="Cambria Math"/>
              </a:rPr>
              <a:t>+	</a:t>
            </a:r>
            <a:r>
              <a:rPr dirty="0" smtClean="0" sz="1400" spc="0">
                <a:latin typeface="Cambria Math"/>
                <a:cs typeface="Cambria Math"/>
              </a:rPr>
              <a:t>+ ⋯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56559" y="6271132"/>
            <a:ext cx="588010" cy="283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2590" algn="l"/>
              </a:tabLst>
            </a:pPr>
            <a:r>
              <a:rPr dirty="0" smtClean="0" baseline="-15873" sz="210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baseline="-15873" sz="2100" spc="30">
                <a:latin typeface="Cambria Math"/>
                <a:cs typeface="Cambria Math"/>
              </a:rPr>
              <a:t>3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6511925"/>
            <a:ext cx="299593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0">
                <a:latin typeface="Cambria Math"/>
                <a:cs typeface="Cambria Math"/>
              </a:rPr>
              <a:t>𝜋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-5">
                <a:latin typeface="Cambria Math"/>
                <a:cs typeface="Cambria Math"/>
              </a:rPr>
              <a:t>/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6732905"/>
            <a:ext cx="5752465" cy="607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72136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baseline="30864" sz="1350" spc="0">
                <a:latin typeface="Times New Roman"/>
                <a:cs typeface="Times New Roman"/>
              </a:rPr>
              <a:t>2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1/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0">
                <a:latin typeface="Times New Roman"/>
                <a:cs typeface="Times New Roman"/>
              </a:rPr>
              <a:t>x),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|</a:t>
            </a:r>
            <a:r>
              <a:rPr dirty="0" smtClean="0" sz="1400" spc="0">
                <a:latin typeface="Times New Roman"/>
                <a:cs typeface="Times New Roman"/>
              </a:rPr>
              <a:t>x|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 1 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80539">
              <a:lnSpc>
                <a:spcPct val="100000"/>
              </a:lnSpc>
              <a:spcBef>
                <a:spcPts val="50"/>
              </a:spcBef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07005" y="7354188"/>
            <a:ext cx="112775" cy="0"/>
          </a:xfrm>
          <a:custGeom>
            <a:avLst/>
            <a:gdLst/>
            <a:ahLst/>
            <a:cxnLst/>
            <a:rect l="l" t="t" r="r" b="b"/>
            <a:pathLst>
              <a:path w="112775" h="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44500" y="7226680"/>
            <a:ext cx="29229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4185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find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1)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∑</a:t>
            </a:r>
            <a:r>
              <a:rPr dirty="0" smtClean="0" baseline="30555" sz="1500" spc="97">
                <a:latin typeface="Cambria Math"/>
                <a:cs typeface="Cambria Math"/>
              </a:rPr>
              <a:t>∞</a:t>
            </a:r>
            <a:r>
              <a:rPr dirty="0" smtClean="0" baseline="30555" sz="1500" spc="97">
                <a:latin typeface="Cambria Math"/>
                <a:cs typeface="Cambria Math"/>
              </a:rPr>
              <a:t>	</a:t>
            </a:r>
            <a:r>
              <a:rPr dirty="0" smtClean="0" sz="1400" spc="65" b="1">
                <a:latin typeface="Times New Roman"/>
                <a:cs typeface="Times New Roman"/>
              </a:rPr>
              <a:t>and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-10" b="1">
                <a:latin typeface="Times New Roman"/>
                <a:cs typeface="Times New Roman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∑</a:t>
            </a:r>
            <a:r>
              <a:rPr dirty="0" smtClean="0" baseline="30555" sz="1500" spc="97">
                <a:latin typeface="Cambria Math"/>
                <a:cs typeface="Cambria Math"/>
              </a:rPr>
              <a:t>∞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500" y="9298127"/>
            <a:ext cx="217360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.5.2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Num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-15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2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ra</a:t>
            </a:r>
            <a:r>
              <a:rPr dirty="0" smtClean="0" sz="1400" spc="-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ion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14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48942" y="7329296"/>
            <a:ext cx="379095" cy="206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777" sz="1500" spc="-15">
                <a:latin typeface="Cambria Math"/>
                <a:cs typeface="Cambria Math"/>
              </a:rPr>
              <a:t>𝒊</a:t>
            </a:r>
            <a:r>
              <a:rPr dirty="0" smtClean="0" baseline="2777" sz="1500" spc="-44">
                <a:latin typeface="Cambria Math"/>
                <a:cs typeface="Cambria Math"/>
              </a:rPr>
              <a:t>=</a:t>
            </a:r>
            <a:r>
              <a:rPr dirty="0" smtClean="0" baseline="2777" sz="1500" spc="-15">
                <a:latin typeface="Cambria Math"/>
                <a:cs typeface="Cambria Math"/>
              </a:rPr>
              <a:t>�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5">
                <a:latin typeface="Cambria Math"/>
                <a:cs typeface="Cambria Math"/>
              </a:rPr>
              <a:t>𝒊</a:t>
            </a:r>
            <a:r>
              <a:rPr dirty="0" smtClean="0" sz="800" spc="-10">
                <a:latin typeface="Cambria Math"/>
                <a:cs typeface="Cambria Math"/>
              </a:rPr>
              <a:t>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99230" y="7161148"/>
            <a:ext cx="205104" cy="295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>
                <a:latin typeface="Cambria Math"/>
                <a:cs typeface="Cambria Math"/>
              </a:rPr>
              <a:t>𝒙</a:t>
            </a:r>
            <a:r>
              <a:rPr dirty="0" smtClean="0" sz="1000" spc="-10">
                <a:latin typeface="Cambria Math"/>
                <a:cs typeface="Cambria Math"/>
              </a:rPr>
              <a:t>𝒌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24910" y="7320153"/>
            <a:ext cx="27051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𝒌</a:t>
            </a:r>
            <a:r>
              <a:rPr dirty="0" smtClean="0" sz="1000" spc="-30">
                <a:latin typeface="Cambria Math"/>
                <a:cs typeface="Cambria Math"/>
              </a:rPr>
              <a:t>=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7499477"/>
            <a:ext cx="3387725" cy="1766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 k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1/k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nf)</a:t>
            </a:r>
            <a:endParaRPr sz="1400">
              <a:latin typeface="Times New Roman"/>
              <a:cs typeface="Times New Roman"/>
            </a:endParaRPr>
          </a:p>
          <a:p>
            <a:pPr marL="12700" marR="1212215">
              <a:lnSpc>
                <a:spcPts val="1739"/>
              </a:lnSpc>
              <a:spcBef>
                <a:spcPts val="6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nf)</a:t>
            </a:r>
            <a:r>
              <a:rPr dirty="0" smtClean="0" sz="1400" spc="0">
                <a:latin typeface="Times New Roman"/>
                <a:cs typeface="Times New Roman"/>
              </a:rPr>
              <a:t> s1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 marR="2924810">
              <a:lnSpc>
                <a:spcPts val="1739"/>
              </a:lnSpc>
            </a:pPr>
            <a:r>
              <a:rPr dirty="0" smtClean="0" sz="140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/6</a:t>
            </a:r>
            <a:r>
              <a:rPr dirty="0" smtClean="0" sz="1400" spc="0">
                <a:latin typeface="Times New Roman"/>
                <a:cs typeface="Times New Roman"/>
              </a:rPr>
              <a:t> s2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60"/>
              </a:lnSpc>
            </a:pPr>
            <a:r>
              <a:rPr dirty="0" smtClean="0" sz="1400">
                <a:latin typeface="Times New Roman"/>
                <a:cs typeface="Times New Roman"/>
              </a:rPr>
              <a:t>pi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se(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s(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 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1/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1)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31800" y="2255550"/>
          <a:ext cx="3697272" cy="470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305"/>
                <a:gridCol w="1502066"/>
                <a:gridCol w="760900"/>
              </a:tblGrid>
              <a:tr h="24231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787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0.2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574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828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-0.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-0.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-0.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6673850" cy="8969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388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229235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</a:t>
            </a:r>
            <a:r>
              <a:rPr dirty="0" smtClean="0" sz="1200" spc="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600"/>
              </a:lnSpc>
              <a:spcBef>
                <a:spcPts val="3"/>
              </a:spcBef>
            </a:pPr>
            <a:endParaRPr sz="600"/>
          </a:p>
          <a:p>
            <a:pPr algn="just" marL="12700" marR="19685">
              <a:lnSpc>
                <a:spcPct val="10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0">
                <a:latin typeface="Times New Roman"/>
                <a:cs typeface="Times New Roman"/>
              </a:rPr>
              <a:t> nec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Mtl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pz) 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d)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for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x).</a:t>
            </a:r>
            <a:endParaRPr sz="1400">
              <a:latin typeface="Times New Roman"/>
              <a:cs typeface="Times New Roman"/>
            </a:endParaRPr>
          </a:p>
          <a:p>
            <a:pPr marL="12700" marR="15875">
              <a:lnSpc>
                <a:spcPts val="1780"/>
              </a:lnSpc>
              <a:spcBef>
                <a:spcPts val="2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by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x</a:t>
            </a:r>
            <a:r>
              <a:rPr dirty="0" smtClean="0" baseline="30864" sz="1350" spc="0">
                <a:latin typeface="Times New Roman"/>
                <a:cs typeface="Times New Roman"/>
              </a:rPr>
              <a:t>2  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≤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≤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 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nz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dal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algn="just" marL="12700" marR="5111115">
              <a:lnSpc>
                <a:spcPts val="1664"/>
              </a:lnSpc>
            </a:pPr>
            <a:r>
              <a:rPr dirty="0" smtClean="0" sz="140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algn="just" marL="12700" marR="590296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58165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  <a:p>
            <a:pPr algn="just" marL="12700" marR="591756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marL="12700" marR="539242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=int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2,0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4)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6344285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 marR="572516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491553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21.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5952490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pa(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377253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21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12700" marR="487553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z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38226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x=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:4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87121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=x.^2;</a:t>
            </a:r>
            <a:endParaRPr sz="1400">
              <a:latin typeface="Times New Roman"/>
              <a:cs typeface="Times New Roman"/>
            </a:endParaRPr>
          </a:p>
          <a:p>
            <a:pPr marL="12700" marR="5720715">
              <a:lnSpc>
                <a:spcPts val="1739"/>
              </a:lnSpc>
              <a:spcBef>
                <a:spcPts val="6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pz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x,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4915535">
              <a:lnSpc>
                <a:spcPts val="1670"/>
              </a:lnSpc>
            </a:pPr>
            <a:r>
              <a:rPr dirty="0" smtClean="0" sz="1400">
                <a:latin typeface="Times New Roman"/>
                <a:cs typeface="Times New Roman"/>
              </a:rPr>
              <a:t>21.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 marL="12700" marR="5803265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pa(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395033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21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algn="just" marL="12700" marR="488632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2017395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313045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f=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ne(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x.^2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12700" marR="562483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(f,0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491553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21.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5803265">
              <a:lnSpc>
                <a:spcPct val="102899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pa(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377253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21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12700" marR="4971415">
              <a:lnSpc>
                <a:spcPct val="100000"/>
              </a:lnSpc>
              <a:spcBef>
                <a:spcPts val="345"/>
              </a:spcBef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.6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olve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5" u="heavy">
                <a:latin typeface="Andalus"/>
                <a:cs typeface="Andalus"/>
              </a:rPr>
              <a:t>q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ati</a:t>
            </a:r>
            <a:r>
              <a:rPr dirty="0" smtClean="0" sz="1400" spc="-15" u="heavy">
                <a:latin typeface="Andalus"/>
                <a:cs typeface="Andalus"/>
              </a:rPr>
              <a:t>o</a:t>
            </a:r>
            <a:r>
              <a:rPr dirty="0" smtClean="0" sz="1400" spc="5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00000"/>
              </a:lnSpc>
              <a:spcBef>
                <a:spcPts val="335"/>
              </a:spcBef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ve(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qn,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==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9429191"/>
            <a:ext cx="47129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quad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15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6673850" cy="9127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388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229235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</a:t>
            </a:r>
            <a:r>
              <a:rPr dirty="0" smtClean="0" sz="1200" spc="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650"/>
              </a:lnSpc>
              <a:spcBef>
                <a:spcPts val="14"/>
              </a:spcBef>
            </a:pPr>
            <a:endParaRPr sz="650"/>
          </a:p>
          <a:p>
            <a:pPr algn="just" marL="12700" marR="558101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algn="just" marL="12700" marR="44323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 ==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marL="12700" marR="5045710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(e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439864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-(b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*c)^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2*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443928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-(b 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b^2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*a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c)^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/2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)/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*a)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0320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==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exa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b.</a:t>
            </a:r>
            <a:endParaRPr sz="1400">
              <a:latin typeface="Times New Roman"/>
              <a:cs typeface="Times New Roman"/>
            </a:endParaRPr>
          </a:p>
          <a:p>
            <a:pPr marL="12700" marR="504571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(e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564642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-(a</a:t>
            </a:r>
            <a:r>
              <a:rPr dirty="0" smtClean="0" sz="1400" spc="-5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/x</a:t>
            </a:r>
            <a:endParaRPr sz="1400">
              <a:latin typeface="Times New Roman"/>
              <a:cs typeface="Times New Roman"/>
            </a:endParaRPr>
          </a:p>
          <a:p>
            <a:pPr marL="12700" marR="356235">
              <a:lnSpc>
                <a:spcPts val="1739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If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var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n)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x.</a:t>
            </a:r>
            <a:endParaRPr sz="1400">
              <a:latin typeface="Times New Roman"/>
              <a:cs typeface="Times New Roman"/>
            </a:endParaRPr>
          </a:p>
          <a:p>
            <a:pPr marL="12700" marR="325755">
              <a:lnSpc>
                <a:spcPct val="102899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�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</a:t>
            </a:r>
            <a:r>
              <a:rPr dirty="0" smtClean="0" baseline="27777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algn="just" marL="12700" marR="594677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3025775">
              <a:lnSpc>
                <a:spcPct val="103600"/>
              </a:lnSpc>
              <a:tabLst>
                <a:tab pos="187325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&gt;&gt; 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ve(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2*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0')	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ve(</a:t>
            </a:r>
            <a:r>
              <a:rPr dirty="0" smtClean="0" sz="1400" spc="-10">
                <a:latin typeface="Times New Roman"/>
                <a:cs typeface="Times New Roman"/>
              </a:rPr>
              <a:t>‘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56515" marR="581787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5^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+ 1</a:t>
            </a:r>
            <a:endParaRPr sz="1400">
              <a:latin typeface="Times New Roman"/>
              <a:cs typeface="Times New Roman"/>
            </a:endParaRPr>
          </a:p>
          <a:p>
            <a:pPr algn="just" marL="56515" marR="585914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1 -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5^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/2)</a:t>
            </a:r>
            <a:endParaRPr sz="1400">
              <a:latin typeface="Times New Roman"/>
              <a:cs typeface="Times New Roman"/>
            </a:endParaRPr>
          </a:p>
          <a:p>
            <a:pPr algn="just" marL="12700" marR="4717415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574665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4478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3.23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0096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-1.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algn="just" marL="12700" marR="647319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12700" marR="5802630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pa(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0096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3.23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algn="just" marL="56515" marR="366776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-1.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  <a:p>
            <a:pPr marL="12700" marR="578485">
              <a:lnSpc>
                <a:spcPct val="102899"/>
              </a:lnSpc>
              <a:spcBef>
                <a:spcPts val="7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�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</a:t>
            </a:r>
            <a:r>
              <a:rPr dirty="0" smtClean="0" baseline="27777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-10">
                <a:latin typeface="Cambria Math"/>
                <a:cs typeface="Cambria Math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0">
                <a:latin typeface="Times New Roman"/>
                <a:cs typeface="Times New Roman"/>
              </a:rPr>
              <a:t> 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91693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algn="just" marL="12700" marR="5588635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7;</a:t>
            </a:r>
            <a:endParaRPr sz="1400">
              <a:latin typeface="Times New Roman"/>
              <a:cs typeface="Times New Roman"/>
            </a:endParaRPr>
          </a:p>
          <a:p>
            <a:pPr marL="12700" marR="5683885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56515" marR="5197475">
              <a:lnSpc>
                <a:spcPct val="103499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^(1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 3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 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9^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/2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i)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16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6456680" cy="40462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401185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700"/>
              </a:lnSpc>
              <a:spcBef>
                <a:spcPts val="0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l</a:t>
            </a:r>
            <a:r>
              <a:rPr dirty="0" smtClean="0" sz="1400" spc="-20">
                <a:latin typeface="Cambria Math"/>
                <a:cs typeface="Cambria Math"/>
              </a:rPr>
              <a:t>n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15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 marR="4494530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ve(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1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)=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',</a:t>
            </a:r>
            <a:r>
              <a:rPr dirty="0" smtClean="0" sz="1400" spc="-5">
                <a:latin typeface="Times New Roman"/>
                <a:cs typeface="Times New Roman"/>
              </a:rPr>
              <a:t>'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')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p(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if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4491355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ve(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1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)=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',</a:t>
            </a:r>
            <a:r>
              <a:rPr dirty="0" smtClean="0" sz="1400" spc="-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x')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)/2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½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algn="ctr" marL="215900">
              <a:lnSpc>
                <a:spcPct val="100000"/>
              </a:lnSpc>
              <a:spcBef>
                <a:spcPts val="120"/>
              </a:spcBef>
              <a:tabLst>
                <a:tab pos="1253490" algn="l"/>
              </a:tabLst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r>
              <a:rPr dirty="0" smtClean="0" sz="1400" spc="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4,	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�</a:t>
            </a:r>
            <a:r>
              <a:rPr dirty="0" smtClean="0" sz="1400" spc="10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3839845">
              <a:lnSpc>
                <a:spcPts val="1739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[x,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=sol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e('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=4',</a:t>
            </a:r>
            <a:r>
              <a:rPr dirty="0" smtClean="0" sz="1400" spc="-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2*</a:t>
            </a:r>
            <a:r>
              <a:rPr dirty="0" smtClean="0" sz="1400" spc="1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=3')</a:t>
            </a:r>
            <a:r>
              <a:rPr dirty="0" smtClean="0" sz="1400" spc="0">
                <a:latin typeface="Times New Roman"/>
                <a:cs typeface="Times New Roman"/>
              </a:rPr>
              <a:t>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7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6209665">
              <a:lnSpc>
                <a:spcPct val="102899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4523231"/>
            <a:ext cx="6644640" cy="5151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16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984503"/>
            <a:ext cx="6644640" cy="23439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3343655"/>
            <a:ext cx="6734556" cy="59146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16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984503"/>
            <a:ext cx="6644640" cy="6239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16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88669"/>
            <a:ext cx="4105021" cy="271576"/>
          </a:xfrm>
          <a:custGeom>
            <a:avLst/>
            <a:gdLst/>
            <a:ahLst/>
            <a:cxnLst/>
            <a:rect l="l" t="t" r="r" b="b"/>
            <a:pathLst>
              <a:path w="4105021" h="271576">
                <a:moveTo>
                  <a:pt x="0" y="271576"/>
                </a:moveTo>
                <a:lnTo>
                  <a:pt x="4105021" y="271576"/>
                </a:lnTo>
                <a:lnTo>
                  <a:pt x="4105021" y="0"/>
                </a:lnTo>
                <a:lnTo>
                  <a:pt x="0" y="0"/>
                </a:lnTo>
                <a:lnTo>
                  <a:pt x="0" y="27157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64819"/>
            <a:ext cx="6673850" cy="8981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401185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le 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hree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sz="1400">
                <a:latin typeface="Andalus"/>
                <a:cs typeface="Andalus"/>
              </a:rPr>
              <a:t>Name 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vari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e=[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ta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last Va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ue]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x=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:8]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20"/>
              </a:lnSpc>
              <a:tabLst>
                <a:tab pos="544195" algn="l"/>
                <a:tab pos="855344" algn="l"/>
                <a:tab pos="1166495" algn="l"/>
                <a:tab pos="14782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0	</a:t>
            </a:r>
            <a:r>
              <a:rPr dirty="0" smtClean="0" sz="1400">
                <a:latin typeface="Times New Roman"/>
                <a:cs typeface="Times New Roman"/>
              </a:rPr>
              <a:t>2	</a:t>
            </a:r>
            <a:r>
              <a:rPr dirty="0" smtClean="0" sz="1400">
                <a:latin typeface="Times New Roman"/>
                <a:cs typeface="Times New Roman"/>
              </a:rPr>
              <a:t>4	</a:t>
            </a:r>
            <a:r>
              <a:rPr dirty="0" smtClean="0" sz="1400">
                <a:latin typeface="Times New Roman"/>
                <a:cs typeface="Times New Roman"/>
              </a:rPr>
              <a:t>6	</a:t>
            </a:r>
            <a:r>
              <a:rPr dirty="0" smtClean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f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algn="ctr" marR="549783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3055620">
              <a:lnSpc>
                <a:spcPts val="1610"/>
              </a:lnSpc>
              <a:tabLst>
                <a:tab pos="222250" algn="l"/>
                <a:tab pos="57848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2	</a:t>
            </a:r>
            <a:r>
              <a:rPr dirty="0" smtClean="0" sz="1400">
                <a:latin typeface="Times New Roman"/>
                <a:cs typeface="Times New Roman"/>
              </a:rPr>
              <a:t>1.5	</a:t>
            </a:r>
            <a:r>
              <a:rPr dirty="0" smtClean="0" sz="1400">
                <a:latin typeface="Times New Roman"/>
                <a:cs typeface="Times New Roman"/>
              </a:rPr>
              <a:t>1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0.5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v=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 marR="576326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h(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v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3)</a:t>
            </a:r>
            <a:endParaRPr sz="1400">
              <a:latin typeface="Times New Roman"/>
              <a:cs typeface="Times New Roman"/>
            </a:endParaRPr>
          </a:p>
          <a:p>
            <a:pPr marL="12700" marR="62782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v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5)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v(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1,3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)=</a:t>
            </a:r>
            <a:r>
              <a:rPr dirty="0" smtClean="0" sz="1400" spc="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0 -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0]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-10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20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30</a:t>
            </a:r>
            <a:endParaRPr sz="1400">
              <a:latin typeface="Times New Roman"/>
              <a:cs typeface="Times New Roman"/>
            </a:endParaRPr>
          </a:p>
          <a:p>
            <a:pPr lvl="2" marL="12700" marR="15875">
              <a:lnSpc>
                <a:spcPct val="110700"/>
              </a:lnSpc>
              <a:spcBef>
                <a:spcPts val="25"/>
              </a:spcBef>
              <a:buAutoNum type="arabicPeriod" startAt="3"/>
              <a:tabLst>
                <a:tab pos="380365" algn="l"/>
              </a:tabLst>
            </a:pPr>
            <a:r>
              <a:rPr dirty="0" smtClean="0" sz="1400" spc="0" u="heavy">
                <a:latin typeface="Andalus"/>
                <a:cs typeface="Andalus"/>
              </a:rPr>
              <a:t>Tra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spose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(')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0">
                <a:latin typeface="Times New Roman"/>
                <a:cs typeface="Times New Roman"/>
              </a:rPr>
              <a:t> 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te a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ke:-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 x'</a:t>
            </a:r>
            <a:endParaRPr sz="1400">
              <a:latin typeface="Times New Roman"/>
              <a:cs typeface="Times New Roman"/>
            </a:endParaRPr>
          </a:p>
          <a:p>
            <a:pPr marL="12700" marR="606044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5">
                <a:latin typeface="Times New Roman"/>
                <a:cs typeface="Times New Roman"/>
              </a:rPr>
              <a:t>x'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611695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algn="ctr" marR="611695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algn="ctr" marR="611695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algn="ctr" marR="611695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algn="ctr" marR="611695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lvl="2" marL="380365" indent="-368300">
              <a:lnSpc>
                <a:spcPct val="100000"/>
              </a:lnSpc>
              <a:spcBef>
                <a:spcPts val="200"/>
              </a:spcBef>
              <a:buAutoNum type="arabicPeriod" startAt="4"/>
              <a:tabLst>
                <a:tab pos="380365" algn="l"/>
              </a:tabLst>
            </a:pP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space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(</a:t>
            </a:r>
            <a:r>
              <a:rPr dirty="0" smtClean="0" sz="1400" spc="-15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,</a:t>
            </a:r>
            <a:r>
              <a:rPr dirty="0" smtClean="0" sz="1400" spc="5" u="heavy">
                <a:latin typeface="Andalus"/>
                <a:cs typeface="Andalus"/>
              </a:rPr>
              <a:t>b</a:t>
            </a:r>
            <a:r>
              <a:rPr dirty="0" smtClean="0" sz="1400" spc="-10" u="heavy">
                <a:latin typeface="Andalus"/>
                <a:cs typeface="Andalus"/>
              </a:rPr>
              <a:t>,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850"/>
              </a:lnSpc>
              <a:spcBef>
                <a:spcPts val="45"/>
              </a:spcBef>
            </a:pPr>
            <a:endParaRPr sz="850"/>
          </a:p>
          <a:p>
            <a:pPr marL="12700" marR="12700">
              <a:lnSpc>
                <a:spcPts val="1610"/>
              </a:lnSpc>
              <a:tabLst>
                <a:tab pos="640207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	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169535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x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0,4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8)</a:t>
            </a:r>
            <a:r>
              <a:rPr dirty="0" smtClean="0" sz="1400" spc="0">
                <a:latin typeface="Times New Roman"/>
                <a:cs typeface="Times New Roman"/>
              </a:rPr>
              <a:t>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412115">
              <a:lnSpc>
                <a:spcPts val="1565"/>
              </a:lnSpc>
              <a:tabLst>
                <a:tab pos="678180" algn="l"/>
                <a:tab pos="1345565" algn="l"/>
                <a:tab pos="2012950" algn="l"/>
                <a:tab pos="2679700" algn="l"/>
                <a:tab pos="3345179" algn="l"/>
                <a:tab pos="4012565" algn="l"/>
                <a:tab pos="467804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0	</a:t>
            </a:r>
            <a:r>
              <a:rPr dirty="0" smtClean="0" sz="1400">
                <a:latin typeface="Times New Roman"/>
                <a:cs typeface="Times New Roman"/>
              </a:rPr>
              <a:t>0.57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4	</a:t>
            </a:r>
            <a:r>
              <a:rPr dirty="0" smtClean="0" sz="1400" spc="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9	</a:t>
            </a:r>
            <a:r>
              <a:rPr dirty="0" smtClean="0" sz="1400" spc="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43	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7	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1	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6	</a:t>
            </a:r>
            <a:r>
              <a:rPr dirty="0" smtClean="0" sz="1400" spc="0">
                <a:latin typeface="Times New Roman"/>
                <a:cs typeface="Times New Roman"/>
              </a:rPr>
              <a:t>4.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1992" y="3301237"/>
            <a:ext cx="2842514" cy="204216"/>
          </a:xfrm>
          <a:custGeom>
            <a:avLst/>
            <a:gdLst/>
            <a:ahLst/>
            <a:cxnLst/>
            <a:rect l="l" t="t" r="r" b="b"/>
            <a:pathLst>
              <a:path w="2842513" h="204216">
                <a:moveTo>
                  <a:pt x="0" y="204216"/>
                </a:moveTo>
                <a:lnTo>
                  <a:pt x="2842514" y="204216"/>
                </a:lnTo>
                <a:lnTo>
                  <a:pt x="2842514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57200" y="3505529"/>
            <a:ext cx="686104" cy="204520"/>
          </a:xfrm>
          <a:custGeom>
            <a:avLst/>
            <a:gdLst/>
            <a:ahLst/>
            <a:cxnLst/>
            <a:rect l="l" t="t" r="r" b="b"/>
            <a:pathLst>
              <a:path w="686104" h="204520">
                <a:moveTo>
                  <a:pt x="0" y="204520"/>
                </a:moveTo>
                <a:lnTo>
                  <a:pt x="686104" y="204520"/>
                </a:lnTo>
                <a:lnTo>
                  <a:pt x="686104" y="0"/>
                </a:lnTo>
                <a:lnTo>
                  <a:pt x="0" y="0"/>
                </a:lnTo>
                <a:lnTo>
                  <a:pt x="0" y="204520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64819"/>
            <a:ext cx="6673850" cy="40690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388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22987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</a:t>
            </a:r>
            <a:r>
              <a:rPr dirty="0" smtClean="0" sz="1200" spc="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750"/>
              </a:lnSpc>
              <a:spcBef>
                <a:spcPts val="38"/>
              </a:spcBef>
            </a:pPr>
            <a:endParaRPr sz="750"/>
          </a:p>
          <a:p>
            <a:pPr marL="12700" marR="1651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th.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R=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41)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3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ᴨ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  <a:p>
            <a:pPr algn="just" marL="12700" marR="434086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creat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algn="just" marL="12700" marR="5043805">
              <a:lnSpc>
                <a:spcPct val="100000"/>
              </a:lnSpc>
              <a:spcBef>
                <a:spcPts val="200"/>
              </a:spcBef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.2.5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Ve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r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10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ebra</a:t>
            </a:r>
            <a:r>
              <a:rPr dirty="0" smtClean="0" sz="1400" spc="-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95900"/>
              </a:lnSpc>
              <a:spcBef>
                <a:spcPts val="24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0">
                <a:latin typeface="Times New Roman"/>
                <a:cs typeface="Times New Roman"/>
              </a:rPr>
              <a:t> al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aic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\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‘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ent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us,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*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.\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./,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.^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-el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hus,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.+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 marR="16510">
              <a:lnSpc>
                <a:spcPts val="1650"/>
              </a:lnSpc>
              <a:spcBef>
                <a:spcPts val="5"/>
              </a:spcBef>
            </a:pPr>
            <a:r>
              <a:rPr dirty="0" smtClean="0" sz="1400" b="1" u="heavy">
                <a:latin typeface="Times New Roman"/>
                <a:cs typeface="Times New Roman"/>
              </a:rPr>
              <a:t>3</a:t>
            </a:r>
            <a:r>
              <a:rPr dirty="0" smtClean="0" sz="1400" b="1" u="heavy">
                <a:latin typeface="Times New Roman"/>
                <a:cs typeface="Times New Roman"/>
              </a:rPr>
              <a:t>.2</a:t>
            </a:r>
            <a:r>
              <a:rPr dirty="0" smtClean="0" sz="1400" spc="-15" b="1" u="heavy">
                <a:latin typeface="Times New Roman"/>
                <a:cs typeface="Times New Roman"/>
              </a:rPr>
              <a:t>.</a:t>
            </a:r>
            <a:r>
              <a:rPr dirty="0" smtClean="0" sz="1400" spc="0" b="1" u="heavy">
                <a:latin typeface="Times New Roman"/>
                <a:cs typeface="Times New Roman"/>
              </a:rPr>
              <a:t>5</a:t>
            </a:r>
            <a:r>
              <a:rPr dirty="0" smtClean="0" sz="1400" spc="0" b="1" u="heavy">
                <a:latin typeface="Times New Roman"/>
                <a:cs typeface="Times New Roman"/>
              </a:rPr>
              <a:t>.1</a:t>
            </a:r>
            <a:r>
              <a:rPr dirty="0" smtClean="0" sz="1400" spc="7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Eq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7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5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ect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2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60" b="1" u="heavy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even</a:t>
            </a:r>
            <a:r>
              <a:rPr dirty="0" smtClean="0" sz="1400" spc="6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if</a:t>
            </a:r>
            <a:r>
              <a:rPr dirty="0" smtClean="0" sz="1400" spc="5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ey</a:t>
            </a:r>
            <a:r>
              <a:rPr dirty="0" smtClean="0" sz="1400" spc="6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have</a:t>
            </a:r>
            <a:r>
              <a:rPr dirty="0" smtClean="0" sz="1400" spc="6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if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7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rs</a:t>
            </a:r>
            <a:r>
              <a:rPr dirty="0" smtClean="0" sz="1400" spc="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of</a:t>
            </a:r>
            <a:r>
              <a:rPr dirty="0" smtClean="0" sz="1400" spc="0" b="1" i="1">
                <a:latin typeface="Times New Roman"/>
                <a:cs typeface="Times New Roman"/>
              </a:rPr>
              <a:t> el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algn="just" marL="12700" marR="5703570">
              <a:lnSpc>
                <a:spcPts val="15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x=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70357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=[4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5 6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613600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x=y</a:t>
            </a:r>
            <a:r>
              <a:rPr dirty="0" smtClean="0" sz="1400">
                <a:latin typeface="Times New Roman"/>
                <a:cs typeface="Times New Roman"/>
              </a:rPr>
              <a:t>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512182"/>
            <a:ext cx="3559810" cy="1246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3679">
              <a:lnSpc>
                <a:spcPct val="100000"/>
              </a:lnSpc>
              <a:tabLst>
                <a:tab pos="544195" algn="l"/>
                <a:tab pos="855344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4	</a:t>
            </a:r>
            <a:r>
              <a:rPr dirty="0" smtClean="0" sz="1400">
                <a:latin typeface="Times New Roman"/>
                <a:cs typeface="Times New Roman"/>
              </a:rPr>
              <a:t>5	</a:t>
            </a:r>
            <a:r>
              <a:rPr dirty="0" smtClean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2527300" algn="l"/>
              </a:tabLst>
            </a:pPr>
            <a:r>
              <a:rPr dirty="0" smtClean="0" sz="1400" b="1" u="heavy">
                <a:latin typeface="Times New Roman"/>
                <a:cs typeface="Times New Roman"/>
              </a:rPr>
              <a:t>3</a:t>
            </a:r>
            <a:r>
              <a:rPr dirty="0" smtClean="0" sz="1400" b="1" u="heavy">
                <a:latin typeface="Times New Roman"/>
                <a:cs typeface="Times New Roman"/>
              </a:rPr>
              <a:t>.2</a:t>
            </a:r>
            <a:r>
              <a:rPr dirty="0" smtClean="0" sz="1400" spc="-15" b="1" u="heavy">
                <a:latin typeface="Times New Roman"/>
                <a:cs typeface="Times New Roman"/>
              </a:rPr>
              <a:t>.</a:t>
            </a:r>
            <a:r>
              <a:rPr dirty="0" smtClean="0" sz="1400" spc="0" b="1" u="heavy">
                <a:latin typeface="Times New Roman"/>
                <a:cs typeface="Times New Roman"/>
              </a:rPr>
              <a:t>5</a:t>
            </a:r>
            <a:r>
              <a:rPr dirty="0" smtClean="0" sz="1400" spc="0" b="1" u="heavy">
                <a:latin typeface="Times New Roman"/>
                <a:cs typeface="Times New Roman"/>
              </a:rPr>
              <a:t>.2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9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5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7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7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ect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2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 	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dd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w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 marL="12700" marR="189992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u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9875" y="4716398"/>
            <a:ext cx="18554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v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s </a:t>
            </a:r>
            <a:r>
              <a:rPr dirty="0" smtClean="0" sz="1400" spc="8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of </a:t>
            </a:r>
            <a:r>
              <a:rPr dirty="0" smtClean="0" sz="1400" spc="7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q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al </a:t>
            </a:r>
            <a:r>
              <a:rPr dirty="0" smtClean="0" sz="1400" spc="8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12941" y="4716398"/>
            <a:ext cx="11049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by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5739002"/>
            <a:ext cx="1536700" cy="3905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8765" algn="l"/>
                <a:tab pos="590550" algn="l"/>
                <a:tab pos="9010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2	</a:t>
            </a:r>
            <a:r>
              <a:rPr dirty="0" smtClean="0" sz="1400">
                <a:latin typeface="Times New Roman"/>
                <a:cs typeface="Times New Roman"/>
              </a:rPr>
              <a:t>3	</a:t>
            </a:r>
            <a:r>
              <a:rPr dirty="0" smtClean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v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278765" algn="l"/>
                <a:tab pos="590550" algn="l"/>
                <a:tab pos="9010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5	</a:t>
            </a:r>
            <a:r>
              <a:rPr dirty="0" smtClean="0" sz="1400">
                <a:latin typeface="Times New Roman"/>
                <a:cs typeface="Times New Roman"/>
              </a:rPr>
              <a:t>6	</a:t>
            </a:r>
            <a:r>
              <a:rPr dirty="0" smtClean="0" sz="1400">
                <a:latin typeface="Times New Roman"/>
                <a:cs typeface="Times New Roman"/>
              </a:rPr>
              <a:t>7	</a:t>
            </a:r>
            <a:r>
              <a:rPr dirty="0" smtClean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marL="12700" marR="100012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u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  <a:tabLst>
                <a:tab pos="278765" algn="l"/>
                <a:tab pos="590550" algn="l"/>
                <a:tab pos="94678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6	</a:t>
            </a:r>
            <a:r>
              <a:rPr dirty="0" smtClean="0" sz="1400">
                <a:latin typeface="Times New Roman"/>
                <a:cs typeface="Times New Roman"/>
              </a:rPr>
              <a:t>8	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	</a:t>
            </a:r>
            <a:r>
              <a:rPr dirty="0" smtClean="0" sz="1400" spc="-10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u=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1,2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v=[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’</a:t>
            </a:r>
            <a:endParaRPr sz="1400">
              <a:latin typeface="Times New Roman"/>
              <a:cs typeface="Times New Roman"/>
            </a:endParaRPr>
          </a:p>
          <a:p>
            <a:pPr marL="12700" marR="128841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128841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 marR="100012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u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68247"/>
            <a:ext cx="6673215" cy="7587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u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u 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  <a:tabLst>
                <a:tab pos="323215" algn="l"/>
                <a:tab pos="6343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2	</a:t>
            </a:r>
            <a:r>
              <a:rPr dirty="0" smtClean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v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323215" algn="l"/>
                <a:tab pos="634365" algn="l"/>
                <a:tab pos="9010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2	</a:t>
            </a:r>
            <a:r>
              <a:rPr dirty="0" smtClean="0" sz="1400">
                <a:latin typeface="Times New Roman"/>
                <a:cs typeface="Times New Roman"/>
              </a:rPr>
              <a:t>3	</a:t>
            </a:r>
            <a:r>
              <a:rPr dirty="0" smtClean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u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endParaRPr sz="1400">
              <a:latin typeface="Times New Roman"/>
              <a:cs typeface="Times New Roman"/>
            </a:endParaRPr>
          </a:p>
          <a:p>
            <a:pPr marL="12700" marR="4457700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???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=&gt;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Mat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gree.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v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323215" algn="l"/>
                <a:tab pos="67881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2	</a:t>
            </a:r>
            <a:r>
              <a:rPr dirty="0" smtClean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=v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  <a:tabLst>
                <a:tab pos="278765" algn="l"/>
                <a:tab pos="6343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4	</a:t>
            </a:r>
            <a:r>
              <a:rPr dirty="0" smtClean="0" sz="1400">
                <a:latin typeface="Times New Roman"/>
                <a:cs typeface="Times New Roman"/>
              </a:rPr>
              <a:t>5	</a:t>
            </a:r>
            <a:r>
              <a:rPr dirty="0" smtClean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lvl="3" marL="12700" marR="12700">
              <a:lnSpc>
                <a:spcPts val="1610"/>
              </a:lnSpc>
              <a:spcBef>
                <a:spcPts val="40"/>
              </a:spcBef>
              <a:buAutoNum type="arabicPeriod" startAt="2"/>
              <a:tabLst>
                <a:tab pos="502920" algn="l"/>
              </a:tabLst>
            </a:pP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bt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subtra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wo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ve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if a</a:t>
            </a:r>
            <a:r>
              <a:rPr dirty="0" smtClean="0" sz="1400" spc="-10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nly if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ey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ve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 el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nt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30" b="1" i="1">
                <a:latin typeface="Times New Roman"/>
                <a:cs typeface="Times New Roman"/>
              </a:rPr>
              <a:t>u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10" b="1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3" marL="12700" marR="13970">
              <a:lnSpc>
                <a:spcPts val="1610"/>
              </a:lnSpc>
              <a:buAutoNum type="arabicPeriod" startAt="2"/>
              <a:tabLst>
                <a:tab pos="50292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4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10" b="1" u="heavy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two</a:t>
            </a:r>
            <a:r>
              <a:rPr dirty="0" smtClean="0" sz="1400" spc="140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rs</a:t>
            </a:r>
            <a:r>
              <a:rPr dirty="0" smtClean="0" sz="1400" spc="14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if</a:t>
            </a:r>
            <a:r>
              <a:rPr dirty="0" smtClean="0" sz="1400" spc="12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14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ly</a:t>
            </a:r>
            <a:r>
              <a:rPr dirty="0" smtClean="0" sz="1400" spc="12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if</a:t>
            </a:r>
            <a:r>
              <a:rPr dirty="0" smtClean="0" sz="1400" spc="12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ey</a:t>
            </a:r>
            <a:r>
              <a:rPr dirty="0" smtClean="0" sz="1400" spc="14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ha</a:t>
            </a:r>
            <a:r>
              <a:rPr dirty="0" smtClean="0" sz="1400" spc="-15" b="1" i="1"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 s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30" b="1" i="1">
                <a:latin typeface="Times New Roman"/>
                <a:cs typeface="Times New Roman"/>
              </a:rPr>
              <a:t>u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rs and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 b="1" i="1">
                <a:latin typeface="Times New Roman"/>
                <a:cs typeface="Times New Roman"/>
              </a:rPr>
              <a:t>w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th </a:t>
            </a:r>
            <a:r>
              <a:rPr dirty="0" smtClean="0" sz="1400" spc="-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ot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5" b="1" i="1">
                <a:latin typeface="Times New Roman"/>
                <a:cs typeface="Times New Roman"/>
              </a:rPr>
              <a:t>p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or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(</a:t>
            </a:r>
            <a:r>
              <a:rPr dirty="0" smtClean="0" sz="1400" spc="-10" b="1" i="1">
                <a:latin typeface="Times New Roman"/>
                <a:cs typeface="Times New Roman"/>
              </a:rPr>
              <a:t>.</a:t>
            </a:r>
            <a:r>
              <a:rPr dirty="0" smtClean="0" sz="1400" spc="0" b="1" i="1">
                <a:latin typeface="Times New Roman"/>
                <a:cs typeface="Times New Roman"/>
              </a:rPr>
              <a:t>)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be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re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 ope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20" b="1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u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v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*v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 *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gree.</a:t>
            </a:r>
            <a:endParaRPr sz="1400">
              <a:latin typeface="Times New Roman"/>
              <a:cs typeface="Times New Roman"/>
            </a:endParaRPr>
          </a:p>
          <a:p>
            <a:pPr marL="12700" marR="610298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u.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565"/>
              </a:lnSpc>
              <a:tabLst>
                <a:tab pos="499745" algn="l"/>
                <a:tab pos="855980" algn="l"/>
                <a:tab pos="121221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5	</a:t>
            </a:r>
            <a:r>
              <a:rPr dirty="0" smtClean="0" sz="1400">
                <a:latin typeface="Times New Roman"/>
                <a:cs typeface="Times New Roman"/>
              </a:rPr>
              <a:t>12	</a:t>
            </a:r>
            <a:r>
              <a:rPr dirty="0" smtClean="0" sz="1400">
                <a:latin typeface="Times New Roman"/>
                <a:cs typeface="Times New Roman"/>
              </a:rPr>
              <a:t>21	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89230">
              <a:lnSpc>
                <a:spcPct val="100000"/>
              </a:lnSpc>
              <a:tabLst>
                <a:tab pos="545465" algn="l"/>
                <a:tab pos="901700" algn="l"/>
                <a:tab pos="1256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10	</a:t>
            </a:r>
            <a:r>
              <a:rPr dirty="0" smtClean="0" sz="1400">
                <a:latin typeface="Times New Roman"/>
                <a:cs typeface="Times New Roman"/>
              </a:rPr>
              <a:t>24	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2	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lvl="3" marL="502920" indent="-490855">
              <a:lnSpc>
                <a:spcPts val="1610"/>
              </a:lnSpc>
              <a:buAutoNum type="arabicPeriod" startAt="4"/>
              <a:tabLst>
                <a:tab pos="50292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ect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ru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ve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endParaRPr sz="1400">
              <a:latin typeface="Times New Roman"/>
              <a:cs typeface="Times New Roman"/>
            </a:endParaRPr>
          </a:p>
          <a:p>
            <a:pPr marL="12700" marR="614235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u.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8534654"/>
            <a:ext cx="1477645" cy="10426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57785">
              <a:lnSpc>
                <a:spcPct val="100000"/>
              </a:lnSpc>
              <a:tabLst>
                <a:tab pos="72644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0.2000	</a:t>
            </a:r>
            <a:r>
              <a:rPr dirty="0" smtClean="0" sz="140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s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12700" marR="9912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u/2</a:t>
            </a:r>
            <a:r>
              <a:rPr dirty="0" smtClean="0" sz="140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L="57785">
              <a:lnSpc>
                <a:spcPts val="1565"/>
              </a:lnSpc>
              <a:tabLst>
                <a:tab pos="72644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0.5000	</a:t>
            </a:r>
            <a:r>
              <a:rPr dirty="0" smtClean="0" sz="1400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55384" y="8534654"/>
            <a:ext cx="11811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7945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0.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6	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55384" y="9351467"/>
            <a:ext cx="5156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22434" y="9351467"/>
            <a:ext cx="5137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6456680" cy="2774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401185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 lvl="3" marL="502920" indent="-490855">
              <a:lnSpc>
                <a:spcPct val="100000"/>
              </a:lnSpc>
              <a:buAutoNum type="arabicPeriod" startAt="5"/>
              <a:tabLst>
                <a:tab pos="50292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rule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 marL="12700" marR="58928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u.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500380">
              <a:lnSpc>
                <a:spcPts val="1580"/>
              </a:lnSpc>
              <a:tabLst>
                <a:tab pos="1033780" algn="l"/>
                <a:tab pos="1567815" algn="l"/>
                <a:tab pos="223393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64	</a:t>
            </a: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7	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endParaRPr sz="1400">
              <a:latin typeface="Times New Roman"/>
              <a:cs typeface="Times New Roman"/>
            </a:endParaRPr>
          </a:p>
          <a:p>
            <a:pPr marL="12700" marR="54864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u.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3+v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^2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565"/>
              </a:lnSpc>
              <a:tabLst>
                <a:tab pos="545465" algn="l"/>
                <a:tab pos="901700" algn="l"/>
                <a:tab pos="121285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26	</a:t>
            </a:r>
            <a:r>
              <a:rPr dirty="0" smtClean="0" sz="1400">
                <a:latin typeface="Times New Roman"/>
                <a:cs typeface="Times New Roman"/>
              </a:rPr>
              <a:t>44	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6	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28</a:t>
            </a:r>
            <a:endParaRPr sz="1400">
              <a:latin typeface="Times New Roman"/>
              <a:cs typeface="Times New Roman"/>
            </a:endParaRPr>
          </a:p>
          <a:p>
            <a:pPr lvl="3" marL="502920" indent="-490855">
              <a:lnSpc>
                <a:spcPts val="1610"/>
              </a:lnSpc>
              <a:buAutoNum type="arabicPeriod" startAt="6"/>
              <a:tabLst>
                <a:tab pos="502920" algn="l"/>
              </a:tabLst>
            </a:pP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5" b="1" u="heavy">
                <a:latin typeface="Times New Roman"/>
                <a:cs typeface="Times New Roman"/>
              </a:rPr>
              <a:t>q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or.</a:t>
            </a:r>
            <a:endParaRPr sz="1400">
              <a:latin typeface="Times New Roman"/>
              <a:cs typeface="Times New Roman"/>
            </a:endParaRPr>
          </a:p>
          <a:p>
            <a:pPr marL="12700" marR="572325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sqrt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u)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3217926"/>
            <a:ext cx="1358900" cy="838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9230">
              <a:lnSpc>
                <a:spcPct val="100000"/>
              </a:lnSpc>
              <a:tabLst>
                <a:tab pos="85788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1.0000	</a:t>
            </a:r>
            <a:r>
              <a:rPr dirty="0" smtClean="0" sz="1400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62547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sqrt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v)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565"/>
              </a:lnSpc>
              <a:tabLst>
                <a:tab pos="85788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2.2361	</a:t>
            </a: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55384" y="3217926"/>
            <a:ext cx="11811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7945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1	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55384" y="3830954"/>
            <a:ext cx="11811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7945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8	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011548"/>
            <a:ext cx="6670040" cy="5562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27499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tes</a:t>
            </a:r>
            <a:r>
              <a:rPr dirty="0" smtClean="0" sz="1400" spc="95" b="1" u="heavy">
                <a:latin typeface="Times New Roman"/>
                <a:cs typeface="Times New Roman"/>
              </a:rPr>
              <a:t> 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Matl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as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ual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buil</a:t>
            </a:r>
            <a:r>
              <a:rPr dirty="0" smtClean="0" sz="1400" spc="1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tion,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n,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os…e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these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ons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an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ta</a:t>
            </a:r>
            <a:r>
              <a:rPr dirty="0" smtClean="0" sz="1400" spc="5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14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ic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umen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s,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whi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plied</a:t>
            </a:r>
            <a:r>
              <a:rPr dirty="0" smtClean="0" sz="1400" spc="1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ea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1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0">
                <a:latin typeface="Andalus"/>
                <a:cs typeface="Andalus"/>
              </a:rPr>
              <a:t> matrix.</a:t>
            </a:r>
            <a:endParaRPr sz="1400">
              <a:latin typeface="Andalus"/>
              <a:cs typeface="Andalus"/>
            </a:endParaRPr>
          </a:p>
          <a:p>
            <a:pPr marL="12700" marR="2987675">
              <a:lnSpc>
                <a:spcPts val="1610"/>
              </a:lnSpc>
              <a:spcBef>
                <a:spcPts val="290"/>
              </a:spcBef>
            </a:pPr>
            <a:r>
              <a:rPr dirty="0" smtClean="0" sz="1400">
                <a:latin typeface="Times New Roman"/>
                <a:cs typeface="Times New Roman"/>
              </a:rPr>
              <a:t>Crea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e)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de: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endParaRPr sz="1400">
              <a:latin typeface="Times New Roman"/>
              <a:cs typeface="Times New Roman"/>
            </a:endParaRPr>
          </a:p>
          <a:p>
            <a:pPr algn="just" marL="12700" marR="510476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11,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15,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23,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11429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B 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3,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6,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 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B;</a:t>
            </a:r>
            <a:endParaRPr sz="1400">
              <a:latin typeface="Times New Roman"/>
              <a:cs typeface="Times New Roman"/>
            </a:endParaRPr>
          </a:p>
          <a:p>
            <a:pPr algn="just" marL="12700" marR="5895340">
              <a:lnSpc>
                <a:spcPts val="1570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B;</a:t>
            </a:r>
            <a:endParaRPr sz="1400">
              <a:latin typeface="Times New Roman"/>
              <a:cs typeface="Times New Roman"/>
            </a:endParaRPr>
          </a:p>
          <a:p>
            <a:pPr algn="just" marL="12700" marR="607441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p(C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60255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p(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algn="just" marL="12700" marR="602551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endParaRPr sz="1400">
              <a:latin typeface="Times New Roman"/>
              <a:cs typeface="Times New Roman"/>
            </a:endParaRPr>
          </a:p>
          <a:p>
            <a:pPr algn="just" marL="12700" marR="541210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9734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* v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endParaRPr sz="1400">
              <a:latin typeface="Times New Roman"/>
              <a:cs typeface="Times New Roman"/>
            </a:endParaRPr>
          </a:p>
          <a:p>
            <a:pPr algn="just" marL="12700" marR="566293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r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[ 1 2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 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621728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tr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r';</a:t>
            </a:r>
            <a:endParaRPr sz="1400">
              <a:latin typeface="Times New Roman"/>
              <a:cs typeface="Times New Roman"/>
            </a:endParaRPr>
          </a:p>
          <a:p>
            <a:pPr algn="just" marL="12700" marR="570738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60839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tv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v';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p(t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algn="just" marL="12700" marR="6025515">
              <a:lnSpc>
                <a:spcPts val="1570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602551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endParaRPr sz="1400">
              <a:latin typeface="Times New Roman"/>
              <a:cs typeface="Times New Roman"/>
            </a:endParaRPr>
          </a:p>
          <a:p>
            <a:pPr algn="just" marL="12700" marR="557466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r1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6191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[5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6559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r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[r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 rMat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;r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68247"/>
            <a:ext cx="3601720" cy="2747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5;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253428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c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[c</a:t>
            </a:r>
            <a:r>
              <a:rPr dirty="0" smtClean="0" sz="1400" spc="-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c2]</a:t>
            </a:r>
            <a:r>
              <a:rPr dirty="0" smtClean="0" sz="1400" spc="0">
                <a:latin typeface="Times New Roman"/>
                <a:cs typeface="Times New Roman"/>
              </a:rPr>
              <a:t> cMat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2]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sv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v.*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v's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dp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(sv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sq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p('M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:');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sp(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.2.3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5" u="heavy">
                <a:latin typeface="Andalus"/>
                <a:cs typeface="Andalus"/>
              </a:rPr>
              <a:t>B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lt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f</a:t>
            </a:r>
            <a:r>
              <a:rPr dirty="0" smtClean="0" sz="1400" spc="-1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tions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sed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ve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rs</a:t>
            </a:r>
            <a:r>
              <a:rPr dirty="0" smtClean="0" sz="1400" spc="2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x=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9494722"/>
            <a:ext cx="3295015" cy="526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0"/>
              </a:spcBef>
            </a:pPr>
            <a:endParaRPr sz="950"/>
          </a:p>
          <a:p>
            <a:pPr marL="4572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6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7606156"/>
            <a:ext cx="5711825" cy="1910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8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baseline="30864" sz="1350" spc="-1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0S+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2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p=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12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72059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s=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s(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4478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-3.00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4478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-2.00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56565" y="3709415"/>
          <a:ext cx="6652386" cy="39136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5510"/>
                <a:gridCol w="2062353"/>
                <a:gridCol w="3673474"/>
              </a:tblGrid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mple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 ve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max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dirty="0" smtClean="0" sz="1200" spc="-3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st compon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950210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ma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6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Av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rage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or me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 v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lue.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844800">
                        <a:lnSpc>
                          <a:spcPts val="137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170">
                        <a:lnSpc>
                          <a:spcPts val="1345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4.4000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sort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Sort in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nding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rd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98513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sort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  <a:tabLst>
                          <a:tab pos="521970" algn="l"/>
                          <a:tab pos="788670" algn="l"/>
                          <a:tab pos="1055370" algn="l"/>
                          <a:tab pos="13220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29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sum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Sum of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lem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959100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sum(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7170">
                        <a:lnSpc>
                          <a:spcPts val="1345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6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prod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Produ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 of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lem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93433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9070">
                        <a:lnSpc>
                          <a:spcPts val="1345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6"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diff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63500">
                        <a:lnSpc>
                          <a:spcPts val="1380"/>
                        </a:lnSpc>
                        <a:tabLst>
                          <a:tab pos="861060" algn="l"/>
                          <a:tab pos="1227455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Dif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	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nd	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ppr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riv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tiv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992755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dif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  <a:tabLst>
                          <a:tab pos="521970" algn="l"/>
                          <a:tab pos="750570" algn="l"/>
                          <a:tab pos="1029335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	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4	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5"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6604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mtClean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(numb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mtClean="0" sz="12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row</a:t>
                      </a:r>
                      <a:r>
                        <a:rPr dirty="0" smtClean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olumn)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975610">
                        <a:lnSpc>
                          <a:spcPts val="138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 =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ts val="1345"/>
                        </a:lnSpc>
                        <a:tabLst>
                          <a:tab pos="521970" algn="l"/>
                        </a:tabLst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6671309" cy="2047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401185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baseline="30864" sz="1350" spc="7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5">
                <a:latin typeface="Times New Roman"/>
                <a:cs typeface="Times New Roman"/>
              </a:rPr>
              <a:t>x</a:t>
            </a:r>
            <a:r>
              <a:rPr dirty="0" smtClean="0" baseline="30864" sz="1350" spc="7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baseline="30864" sz="1350" spc="-1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baseline="30864" sz="1350" spc="-1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+1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.3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1610"/>
              </a:lnSpc>
              <a:spcBef>
                <a:spcPts val="29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Row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of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0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 marR="47885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5" b="1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5" b="1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 b="1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5" b="1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 b="1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5" b="1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8</a:t>
            </a:r>
            <a:r>
              <a:rPr dirty="0" smtClean="0" sz="1400" spc="-5" b="1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9]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5480" y="9442907"/>
            <a:ext cx="1149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2050" y="9442907"/>
            <a:ext cx="2044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7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3103626"/>
            <a:ext cx="4011929" cy="636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215011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 9]</a:t>
            </a:r>
            <a:r>
              <a:rPr dirty="0" smtClean="0" sz="1400" spc="0">
                <a:latin typeface="Times New Roman"/>
                <a:cs typeface="Times New Roman"/>
              </a:rPr>
              <a:t> X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330826"/>
            <a:ext cx="1142365" cy="635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=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4)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5775070"/>
            <a:ext cx="1359535" cy="3689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57658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size(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565"/>
              </a:lnSpc>
              <a:tabLst>
                <a:tab pos="54419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4	</a:t>
            </a:r>
            <a:r>
              <a:rPr dirty="0" smtClean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,3)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61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,:)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10"/>
              </a:lnSpc>
              <a:tabLst>
                <a:tab pos="499745" algn="l"/>
                <a:tab pos="855980" algn="l"/>
                <a:tab pos="1256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5	</a:t>
            </a:r>
            <a:r>
              <a:rPr dirty="0" smtClean="0" sz="1400">
                <a:latin typeface="Times New Roman"/>
                <a:cs typeface="Times New Roman"/>
              </a:rPr>
              <a:t>11	</a:t>
            </a:r>
            <a:r>
              <a:rPr dirty="0" smtClean="0" sz="1400">
                <a:latin typeface="Times New Roman"/>
                <a:cs typeface="Times New Roman"/>
              </a:rPr>
              <a:t>10	</a:t>
            </a:r>
            <a:r>
              <a:rPr dirty="0" smtClean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(:,2)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61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61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([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,3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,[2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1800" y="2499390"/>
          <a:ext cx="806246" cy="638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425"/>
                <a:gridCol w="333146"/>
                <a:gridCol w="247675"/>
              </a:tblGrid>
              <a:tr h="2171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71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2780" y="3726591"/>
          <a:ext cx="761714" cy="638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550"/>
                <a:gridCol w="310880"/>
                <a:gridCol w="225283"/>
              </a:tblGrid>
              <a:tr h="2171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716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08583" y="4953410"/>
          <a:ext cx="1207816" cy="8427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204"/>
                <a:gridCol w="333168"/>
                <a:gridCol w="311224"/>
                <a:gridCol w="293218"/>
              </a:tblGrid>
              <a:tr h="2171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717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1137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 marL="233679">
              <a:lnSpc>
                <a:spcPct val="100000"/>
              </a:lnSpc>
              <a:tabLst>
                <a:tab pos="49974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7	</a:t>
            </a:r>
            <a:r>
              <a:rPr dirty="0" smtClean="0" sz="1400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  <a:p>
            <a:pPr marL="12700" marR="147256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,4</a:t>
            </a:r>
            <a:r>
              <a:rPr dirty="0" smtClean="0" sz="1400" spc="-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6023" y="9378898"/>
            <a:ext cx="41681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alar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)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8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2413761"/>
            <a:ext cx="978535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(:,2</a:t>
            </a:r>
            <a:r>
              <a:rPr dirty="0" smtClean="0" sz="1400" spc="-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4888610"/>
            <a:ext cx="6100445" cy="1437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.3.1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x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ebr</a:t>
            </a:r>
            <a:r>
              <a:rPr dirty="0" smtClean="0" sz="1400" spc="-15" u="heavy">
                <a:latin typeface="Andalus"/>
                <a:cs typeface="Andalus"/>
              </a:rPr>
              <a:t>a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.3.1</a:t>
            </a:r>
            <a:r>
              <a:rPr dirty="0" smtClean="0" sz="1400" spc="-5" u="heavy">
                <a:latin typeface="Andalus"/>
                <a:cs typeface="Andalus"/>
              </a:rPr>
              <a:t>.</a:t>
            </a:r>
            <a:r>
              <a:rPr dirty="0" smtClean="0" sz="1400" spc="0" u="heavy">
                <a:latin typeface="Andalus"/>
                <a:cs typeface="Andalus"/>
              </a:rPr>
              <a:t>1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-1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qu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ty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of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1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even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if th</a:t>
            </a:r>
            <a:r>
              <a:rPr dirty="0" smtClean="0" sz="1400" spc="-10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y have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di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fe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ent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ze.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F 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533390">
              <a:lnSpc>
                <a:spcPct val="1036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=F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023" y="6972264"/>
            <a:ext cx="6191885" cy="1444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21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.3.1</a:t>
            </a:r>
            <a:r>
              <a:rPr dirty="0" smtClean="0" sz="1400" spc="-5" u="heavy">
                <a:latin typeface="Andalus"/>
                <a:cs typeface="Andalus"/>
              </a:rPr>
              <a:t>.</a:t>
            </a:r>
            <a:r>
              <a:rPr dirty="0" smtClean="0" sz="1400" spc="0" u="heavy">
                <a:latin typeface="Andalus"/>
                <a:cs typeface="Andalus"/>
              </a:rPr>
              <a:t>2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Ad</a:t>
            </a:r>
            <a:r>
              <a:rPr dirty="0" smtClean="0" sz="1400" spc="-15" u="heavy">
                <a:latin typeface="Andalus"/>
                <a:cs typeface="Andalus"/>
              </a:rPr>
              <a:t>d</a:t>
            </a:r>
            <a:r>
              <a:rPr dirty="0" smtClean="0" sz="1400" spc="0" u="heavy">
                <a:latin typeface="Andalus"/>
                <a:cs typeface="Andalus"/>
              </a:rPr>
              <a:t>it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on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of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1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-95">
                <a:latin typeface="Andalus"/>
                <a:cs typeface="Andalus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f t</a:t>
            </a:r>
            <a:r>
              <a:rPr dirty="0" smtClean="0" sz="1400" spc="-10" b="1" i="1">
                <a:latin typeface="Times New Roman"/>
                <a:cs typeface="Times New Roman"/>
              </a:rPr>
              <a:t>w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20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ces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 b="1" i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ave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n,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then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 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ic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by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rr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po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ing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en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ri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n ea</a:t>
            </a:r>
            <a:r>
              <a:rPr dirty="0" smtClean="0" sz="1400" spc="-10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h</a:t>
            </a:r>
            <a:r>
              <a:rPr dirty="0" smtClean="0" sz="1400" spc="-30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x.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=[1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B=[1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];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9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+B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0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8583" y="1589561"/>
          <a:ext cx="1207816" cy="84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204"/>
                <a:gridCol w="333168"/>
                <a:gridCol w="311224"/>
                <a:gridCol w="293218"/>
              </a:tblGrid>
              <a:tr h="21869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7169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1800" y="2816381"/>
          <a:ext cx="1472708" cy="2109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199"/>
                <a:gridCol w="309048"/>
                <a:gridCol w="333168"/>
                <a:gridCol w="336292"/>
              </a:tblGrid>
              <a:tr h="218693"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406"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406"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&gt;&gt; 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.'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=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977"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977"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54762"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52780" y="6313073"/>
          <a:ext cx="761714" cy="724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550"/>
                <a:gridCol w="310880"/>
                <a:gridCol w="225283"/>
              </a:tblGrid>
              <a:tr h="24155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21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314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33323" y="8459754"/>
          <a:ext cx="761714" cy="898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550"/>
                <a:gridCol w="310880"/>
                <a:gridCol w="225283"/>
              </a:tblGrid>
              <a:tr h="30124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9641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00481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4819"/>
            <a:ext cx="247904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one:</a:t>
            </a:r>
            <a:r>
              <a:rPr dirty="0" smtClean="0" sz="1200" spc="-5">
                <a:latin typeface="Andalus"/>
                <a:cs typeface="Andalus"/>
              </a:rPr>
              <a:t> 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troduction</a:t>
            </a:r>
            <a:r>
              <a:rPr dirty="0" smtClean="0" sz="1200" spc="-5">
                <a:latin typeface="Andalus"/>
                <a:cs typeface="Andalus"/>
              </a:rPr>
              <a:t> &amp;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it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3163" y="699515"/>
            <a:ext cx="206819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ista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0">
                <a:latin typeface="Andalus"/>
                <a:cs typeface="Andalus"/>
              </a:rPr>
              <a:t>nan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Shi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799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47165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95115" y="109727"/>
            <a:ext cx="1057656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6023" y="966723"/>
            <a:ext cx="1540510" cy="870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=[1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;3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5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+1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30878" y="10043362"/>
            <a:ext cx="102870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9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6023" y="2935985"/>
            <a:ext cx="6649084" cy="805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.3.1</a:t>
            </a:r>
            <a:r>
              <a:rPr dirty="0" smtClean="0" sz="1400" spc="-5" u="heavy">
                <a:latin typeface="Andalus"/>
                <a:cs typeface="Andalus"/>
              </a:rPr>
              <a:t>.</a:t>
            </a:r>
            <a:r>
              <a:rPr dirty="0" smtClean="0" sz="1400" spc="0" u="heavy">
                <a:latin typeface="Andalus"/>
                <a:cs typeface="Andalus"/>
              </a:rPr>
              <a:t>3</a:t>
            </a:r>
            <a:r>
              <a:rPr dirty="0" smtClean="0" sz="1400" spc="10" u="heavy">
                <a:latin typeface="Andalus"/>
                <a:cs typeface="Andalus"/>
              </a:rPr>
              <a:t> </a:t>
            </a:r>
            <a:r>
              <a:rPr dirty="0" smtClean="0" sz="1400" spc="-2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btra</a:t>
            </a:r>
            <a:r>
              <a:rPr dirty="0" smtClean="0" sz="1400" spc="-5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tion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of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ru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-B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6023" y="4714082"/>
            <a:ext cx="6622415" cy="1271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1800"/>
              </a:lnSpc>
            </a:pPr>
            <a:r>
              <a:rPr dirty="0" smtClean="0" sz="1400" u="heavy">
                <a:latin typeface="Andalus"/>
                <a:cs typeface="Andalus"/>
              </a:rPr>
              <a:t>3</a:t>
            </a:r>
            <a:r>
              <a:rPr dirty="0" smtClean="0" sz="1400" u="heavy">
                <a:latin typeface="Andalus"/>
                <a:cs typeface="Andalus"/>
              </a:rPr>
              <a:t>.3.1</a:t>
            </a:r>
            <a:r>
              <a:rPr dirty="0" smtClean="0" sz="1400" spc="-5" u="heavy">
                <a:latin typeface="Andalus"/>
                <a:cs typeface="Andalus"/>
              </a:rPr>
              <a:t>.</a:t>
            </a:r>
            <a:r>
              <a:rPr dirty="0" smtClean="0" sz="1400" spc="0" u="heavy">
                <a:latin typeface="Andalus"/>
                <a:cs typeface="Andalus"/>
              </a:rPr>
              <a:t>4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lt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p</a:t>
            </a:r>
            <a:r>
              <a:rPr dirty="0" smtClean="0" sz="1400" spc="-1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icati</a:t>
            </a:r>
            <a:r>
              <a:rPr dirty="0" smtClean="0" sz="1400" spc="-1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of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 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n×M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×1,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eir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*B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×</a:t>
            </a:r>
            <a:r>
              <a:rPr dirty="0" smtClean="0" sz="1400" spc="0">
                <a:latin typeface="Times New Roman"/>
                <a:cs typeface="Times New Roman"/>
              </a:rPr>
              <a:t>1.(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ro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4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*B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6642988"/>
            <a:ext cx="3159125" cy="768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 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2*A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4500" y="8069453"/>
            <a:ext cx="3120390" cy="1689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Crea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[ 1 2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[ 7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2522855">
              <a:lnSpc>
                <a:spcPts val="1600"/>
              </a:lnSpc>
              <a:spcBef>
                <a:spcPts val="45"/>
              </a:spcBef>
            </a:pPr>
            <a:r>
              <a:rPr dirty="0" smtClean="0" sz="1400">
                <a:latin typeface="Times New Roman"/>
                <a:cs typeface="Times New Roman"/>
              </a:rPr>
              <a:t>c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/ b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\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[ 10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27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33323" y="1904014"/>
          <a:ext cx="850154" cy="949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550"/>
                <a:gridCol w="355100"/>
                <a:gridCol w="269503"/>
              </a:tblGrid>
              <a:tr h="31419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232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1343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431800" y="3728115"/>
          <a:ext cx="762050" cy="929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62"/>
                <a:gridCol w="333079"/>
                <a:gridCol w="225709"/>
              </a:tblGrid>
              <a:tr h="2933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232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1343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33323" y="5972967"/>
          <a:ext cx="938927" cy="7043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801"/>
                <a:gridCol w="377299"/>
                <a:gridCol w="247827"/>
              </a:tblGrid>
              <a:tr h="241046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98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231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08583" y="7398160"/>
          <a:ext cx="940913" cy="705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951"/>
                <a:gridCol w="356259"/>
                <a:gridCol w="291703"/>
              </a:tblGrid>
              <a:tr h="24231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21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307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2018-11-11T11:40:56Z</dcterms:created>
  <dcterms:modified xsi:type="dcterms:W3CDTF">2018-11-11T11:40:56Z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2016-10-14T00:00:00Z</vt:filetime>
  </property>
  <property fmtid="{D5CDD505-2E9C-101B-9397-08002B2CF9AE}" pid="3" name="LastSaved">
    <vt:filetime>2018-11-11T00:00:00Z</vt:filetime>
  </property>
</Properties>
</file>